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Lst>
  <p:sldSz cx="7772400" cy="10058400"/>
  <p:notesSz cx="6858000" cy="9144000"/>
  <p:embeddedFontLst>
    <p:embeddedFont>
      <p:font typeface="Architects Daughter" pitchFamily="2" charset="0"/>
      <p:regular r:id="rId34"/>
    </p:embeddedFont>
    <p:embeddedFont>
      <p:font typeface="Ubuntu" panose="020B0504030602030204" pitchFamily="34" charset="0"/>
      <p:regular r:id="rId35"/>
      <p:bold r:id="rId36"/>
      <p:italic r:id="rId37"/>
      <p:boldItalic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82" d="100"/>
          <a:sy n="82" d="100"/>
        </p:scale>
        <p:origin x="3376" y="192"/>
      </p:cViewPr>
      <p:guideLst>
        <p:guide orient="horz" pos="3168"/>
        <p:guide pos="244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font" Target="fonts/font1.fntdata"/><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4.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2.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2104457" y="685800"/>
            <a:ext cx="26499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view.genial.ly/5fb3e4c2b087e01477f310a4/horizontal-infographic-review-recherche-et-traitement-de-linformation"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view.genial.ly/5fb3e4c2b087e01477f310a4/horizontal-infographic-review-recherche-et-traitement-de-linformation"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view.genial.ly/5fb3e4c2b087e01477f310a4/horizontal-infographic-review-recherche-et-traitement-de-linformation"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view.genial.ly/5fb3e4c2b087e01477f310a4/horizontal-infographic-review-recherche-et-traitement-de-linformation"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2104457" y="685800"/>
            <a:ext cx="26499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e3df66507b_0_108:notes"/>
          <p:cNvSpPr>
            <a:spLocks noGrp="1" noRot="1" noChangeAspect="1"/>
          </p:cNvSpPr>
          <p:nvPr>
            <p:ph type="sldImg" idx="2"/>
          </p:nvPr>
        </p:nvSpPr>
        <p:spPr>
          <a:xfrm>
            <a:off x="2104457" y="685800"/>
            <a:ext cx="26499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e3df66507b_0_1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e3df66507b_0_122:notes"/>
          <p:cNvSpPr>
            <a:spLocks noGrp="1" noRot="1" noChangeAspect="1"/>
          </p:cNvSpPr>
          <p:nvPr>
            <p:ph type="sldImg" idx="2"/>
          </p:nvPr>
        </p:nvSpPr>
        <p:spPr>
          <a:xfrm>
            <a:off x="2104457" y="685800"/>
            <a:ext cx="26499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e3df66507b_0_1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e3df66507b_0_138:notes"/>
          <p:cNvSpPr>
            <a:spLocks noGrp="1" noRot="1" noChangeAspect="1"/>
          </p:cNvSpPr>
          <p:nvPr>
            <p:ph type="sldImg" idx="2"/>
          </p:nvPr>
        </p:nvSpPr>
        <p:spPr>
          <a:xfrm>
            <a:off x="2104457" y="685800"/>
            <a:ext cx="26499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e3df66507b_0_1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 u="sng">
                <a:solidFill>
                  <a:srgbClr val="0097A7"/>
                </a:solidFill>
                <a:hlinkClick r:id="rId3">
                  <a:extLst>
                    <a:ext uri="{A12FA001-AC4F-418D-AE19-62706E023703}">
                      <ahyp:hlinkClr xmlns:ahyp="http://schemas.microsoft.com/office/drawing/2018/hyperlinkcolor" val="tx"/>
                    </a:ext>
                  </a:extLst>
                </a:hlinkClick>
              </a:rPr>
              <a:t>https://view.genial.ly/5fb3e4c2b087e01477f310a4/horizontal-infographic-review-recherche-et-traitement-de-linformation</a:t>
            </a:r>
            <a:r>
              <a:rPr lang="fr">
                <a:solidFill>
                  <a:schemeClr val="dk1"/>
                </a:solidFill>
              </a:rPr>
              <a:t>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e3df66507b_0_152:notes"/>
          <p:cNvSpPr>
            <a:spLocks noGrp="1" noRot="1" noChangeAspect="1"/>
          </p:cNvSpPr>
          <p:nvPr>
            <p:ph type="sldImg" idx="2"/>
          </p:nvPr>
        </p:nvSpPr>
        <p:spPr>
          <a:xfrm>
            <a:off x="2104457" y="685800"/>
            <a:ext cx="26499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e3df66507b_0_1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e3df66507b_0_176:notes"/>
          <p:cNvSpPr>
            <a:spLocks noGrp="1" noRot="1" noChangeAspect="1"/>
          </p:cNvSpPr>
          <p:nvPr>
            <p:ph type="sldImg" idx="2"/>
          </p:nvPr>
        </p:nvSpPr>
        <p:spPr>
          <a:xfrm>
            <a:off x="2104457" y="685800"/>
            <a:ext cx="26499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e3df66507b_0_1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e3df66507b_0_188:notes"/>
          <p:cNvSpPr>
            <a:spLocks noGrp="1" noRot="1" noChangeAspect="1"/>
          </p:cNvSpPr>
          <p:nvPr>
            <p:ph type="sldImg" idx="2"/>
          </p:nvPr>
        </p:nvSpPr>
        <p:spPr>
          <a:xfrm>
            <a:off x="2104457" y="685800"/>
            <a:ext cx="26499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e3df66507b_0_1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 u="sng">
                <a:solidFill>
                  <a:srgbClr val="0097A7"/>
                </a:solidFill>
                <a:hlinkClick r:id="rId3">
                  <a:extLst>
                    <a:ext uri="{A12FA001-AC4F-418D-AE19-62706E023703}">
                      <ahyp:hlinkClr xmlns:ahyp="http://schemas.microsoft.com/office/drawing/2018/hyperlinkcolor" val="tx"/>
                    </a:ext>
                  </a:extLst>
                </a:hlinkClick>
              </a:rPr>
              <a:t>https://view.genial.ly/5fb3e4c2b087e01477f310a4/horizontal-infographic-review-recherche-et-traitement-de-linformation</a:t>
            </a:r>
            <a:r>
              <a:rPr lang="fr">
                <a:solidFill>
                  <a:schemeClr val="dk1"/>
                </a:solidFill>
              </a:rPr>
              <a:t>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e3df66507b_0_10:notes"/>
          <p:cNvSpPr>
            <a:spLocks noGrp="1" noRot="1" noChangeAspect="1"/>
          </p:cNvSpPr>
          <p:nvPr>
            <p:ph type="sldImg" idx="2"/>
          </p:nvPr>
        </p:nvSpPr>
        <p:spPr>
          <a:xfrm>
            <a:off x="2104457" y="685800"/>
            <a:ext cx="26499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 name="Google Shape;197;ge3df66507b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e3df66507b_0_202:notes"/>
          <p:cNvSpPr>
            <a:spLocks noGrp="1" noRot="1" noChangeAspect="1"/>
          </p:cNvSpPr>
          <p:nvPr>
            <p:ph type="sldImg" idx="2"/>
          </p:nvPr>
        </p:nvSpPr>
        <p:spPr>
          <a:xfrm>
            <a:off x="2104457" y="685800"/>
            <a:ext cx="26499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 name="Google Shape;203;ge3df66507b_0_2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e3df66507b_0_216:notes"/>
          <p:cNvSpPr>
            <a:spLocks noGrp="1" noRot="1" noChangeAspect="1"/>
          </p:cNvSpPr>
          <p:nvPr>
            <p:ph type="sldImg" idx="2"/>
          </p:nvPr>
        </p:nvSpPr>
        <p:spPr>
          <a:xfrm>
            <a:off x="2104457" y="685800"/>
            <a:ext cx="26499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 name="Google Shape;214;ge3df66507b_0_2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e3df66507b_0_228:notes"/>
          <p:cNvSpPr>
            <a:spLocks noGrp="1" noRot="1" noChangeAspect="1"/>
          </p:cNvSpPr>
          <p:nvPr>
            <p:ph type="sldImg" idx="2"/>
          </p:nvPr>
        </p:nvSpPr>
        <p:spPr>
          <a:xfrm>
            <a:off x="2104457" y="685800"/>
            <a:ext cx="26499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ge3df66507b_0_2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ge3df66507b_0_55:notes"/>
          <p:cNvSpPr>
            <a:spLocks noGrp="1" noRot="1" noChangeAspect="1"/>
          </p:cNvSpPr>
          <p:nvPr>
            <p:ph type="sldImg" idx="2"/>
          </p:nvPr>
        </p:nvSpPr>
        <p:spPr>
          <a:xfrm>
            <a:off x="2104457" y="685800"/>
            <a:ext cx="26499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ge3df66507b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e3df66507b_0_15:notes"/>
          <p:cNvSpPr>
            <a:spLocks noGrp="1" noRot="1" noChangeAspect="1"/>
          </p:cNvSpPr>
          <p:nvPr>
            <p:ph type="sldImg" idx="2"/>
          </p:nvPr>
        </p:nvSpPr>
        <p:spPr>
          <a:xfrm>
            <a:off x="2104457" y="685800"/>
            <a:ext cx="26499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 name="Google Shape;236;ge3df66507b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e3df66507b_0_241:notes"/>
          <p:cNvSpPr>
            <a:spLocks noGrp="1" noRot="1" noChangeAspect="1"/>
          </p:cNvSpPr>
          <p:nvPr>
            <p:ph type="sldImg" idx="2"/>
          </p:nvPr>
        </p:nvSpPr>
        <p:spPr>
          <a:xfrm>
            <a:off x="2104457" y="685800"/>
            <a:ext cx="26499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e3df66507b_0_2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12e5e8b6121_0_37:notes"/>
          <p:cNvSpPr>
            <a:spLocks noGrp="1" noRot="1" noChangeAspect="1"/>
          </p:cNvSpPr>
          <p:nvPr>
            <p:ph type="sldImg" idx="2"/>
          </p:nvPr>
        </p:nvSpPr>
        <p:spPr>
          <a:xfrm>
            <a:off x="2104457" y="685800"/>
            <a:ext cx="26499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 name="Google Shape;253;g12e5e8b6121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 u="sng">
                <a:solidFill>
                  <a:srgbClr val="0097A7"/>
                </a:solidFill>
                <a:hlinkClick r:id="rId3">
                  <a:extLst>
                    <a:ext uri="{A12FA001-AC4F-418D-AE19-62706E023703}">
                      <ahyp:hlinkClr xmlns:ahyp="http://schemas.microsoft.com/office/drawing/2018/hyperlinkcolor" val="tx"/>
                    </a:ext>
                  </a:extLst>
                </a:hlinkClick>
              </a:rPr>
              <a:t>https://view.genial.ly/5fb3e4c2b087e01477f310a4/horizontal-infographic-review-recherche-et-traitement-de-linformation</a:t>
            </a:r>
            <a:r>
              <a:rPr lang="fr">
                <a:solidFill>
                  <a:schemeClr val="dk1"/>
                </a:solidFill>
              </a:rPr>
              <a:t>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e3df66507b_0_254:notes"/>
          <p:cNvSpPr>
            <a:spLocks noGrp="1" noRot="1" noChangeAspect="1"/>
          </p:cNvSpPr>
          <p:nvPr>
            <p:ph type="sldImg" idx="2"/>
          </p:nvPr>
        </p:nvSpPr>
        <p:spPr>
          <a:xfrm>
            <a:off x="2104457" y="685800"/>
            <a:ext cx="26499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4" name="Google Shape;264;ge3df66507b_0_2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e3df66507b_0_268:notes"/>
          <p:cNvSpPr>
            <a:spLocks noGrp="1" noRot="1" noChangeAspect="1"/>
          </p:cNvSpPr>
          <p:nvPr>
            <p:ph type="sldImg" idx="2"/>
          </p:nvPr>
        </p:nvSpPr>
        <p:spPr>
          <a:xfrm>
            <a:off x="2104457" y="685800"/>
            <a:ext cx="26499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5" name="Google Shape;275;ge3df66507b_0_2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ge3df66507b_0_287:notes"/>
          <p:cNvSpPr>
            <a:spLocks noGrp="1" noRot="1" noChangeAspect="1"/>
          </p:cNvSpPr>
          <p:nvPr>
            <p:ph type="sldImg" idx="2"/>
          </p:nvPr>
        </p:nvSpPr>
        <p:spPr>
          <a:xfrm>
            <a:off x="2104457" y="685800"/>
            <a:ext cx="26499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1" name="Google Shape;291;ge3df66507b_0_2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e3df66507b_0_20:notes"/>
          <p:cNvSpPr>
            <a:spLocks noGrp="1" noRot="1" noChangeAspect="1"/>
          </p:cNvSpPr>
          <p:nvPr>
            <p:ph type="sldImg" idx="2"/>
          </p:nvPr>
        </p:nvSpPr>
        <p:spPr>
          <a:xfrm>
            <a:off x="2104457" y="685800"/>
            <a:ext cx="26499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 name="Google Shape;302;ge3df66507b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ge3df66507b_0_316:notes"/>
          <p:cNvSpPr>
            <a:spLocks noGrp="1" noRot="1" noChangeAspect="1"/>
          </p:cNvSpPr>
          <p:nvPr>
            <p:ph type="sldImg" idx="2"/>
          </p:nvPr>
        </p:nvSpPr>
        <p:spPr>
          <a:xfrm>
            <a:off x="2104457" y="685800"/>
            <a:ext cx="26499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8" name="Google Shape;308;ge3df66507b_0_3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ge3df66507b_0_327:notes"/>
          <p:cNvSpPr>
            <a:spLocks noGrp="1" noRot="1" noChangeAspect="1"/>
          </p:cNvSpPr>
          <p:nvPr>
            <p:ph type="sldImg" idx="2"/>
          </p:nvPr>
        </p:nvSpPr>
        <p:spPr>
          <a:xfrm>
            <a:off x="2104457" y="685800"/>
            <a:ext cx="26499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9" name="Google Shape;319;ge3df66507b_0_3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ge408fc8440_0_1:notes"/>
          <p:cNvSpPr>
            <a:spLocks noGrp="1" noRot="1" noChangeAspect="1"/>
          </p:cNvSpPr>
          <p:nvPr>
            <p:ph type="sldImg" idx="2"/>
          </p:nvPr>
        </p:nvSpPr>
        <p:spPr>
          <a:xfrm>
            <a:off x="2104457" y="685800"/>
            <a:ext cx="26499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1" name="Google Shape;331;ge408fc8440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e3df66507b_0_65:notes"/>
          <p:cNvSpPr>
            <a:spLocks noGrp="1" noRot="1" noChangeAspect="1"/>
          </p:cNvSpPr>
          <p:nvPr>
            <p:ph type="sldImg" idx="2"/>
          </p:nvPr>
        </p:nvSpPr>
        <p:spPr>
          <a:xfrm>
            <a:off x="2104457" y="685800"/>
            <a:ext cx="26499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e3df66507b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ge408fc8440_0_12:notes"/>
          <p:cNvSpPr>
            <a:spLocks noGrp="1" noRot="1" noChangeAspect="1"/>
          </p:cNvSpPr>
          <p:nvPr>
            <p:ph type="sldImg" idx="2"/>
          </p:nvPr>
        </p:nvSpPr>
        <p:spPr>
          <a:xfrm>
            <a:off x="2104457" y="685800"/>
            <a:ext cx="26499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2" name="Google Shape;342;ge408fc8440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ge408fc8440_0_17:notes"/>
          <p:cNvSpPr>
            <a:spLocks noGrp="1" noRot="1" noChangeAspect="1"/>
          </p:cNvSpPr>
          <p:nvPr>
            <p:ph type="sldImg" idx="2"/>
          </p:nvPr>
        </p:nvSpPr>
        <p:spPr>
          <a:xfrm>
            <a:off x="2104457" y="685800"/>
            <a:ext cx="26499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8" name="Google Shape;348;ge408fc8440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e057406a61_0_280:notes"/>
          <p:cNvSpPr>
            <a:spLocks noGrp="1" noRot="1" noChangeAspect="1"/>
          </p:cNvSpPr>
          <p:nvPr>
            <p:ph type="sldImg" idx="2"/>
          </p:nvPr>
        </p:nvSpPr>
        <p:spPr>
          <a:xfrm>
            <a:off x="2104457" y="685800"/>
            <a:ext cx="26499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e057406a61_0_2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e057406a61_0_294:notes"/>
          <p:cNvSpPr>
            <a:spLocks noGrp="1" noRot="1" noChangeAspect="1"/>
          </p:cNvSpPr>
          <p:nvPr>
            <p:ph type="sldImg" idx="2"/>
          </p:nvPr>
        </p:nvSpPr>
        <p:spPr>
          <a:xfrm>
            <a:off x="2104457" y="685800"/>
            <a:ext cx="26499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e057406a61_0_2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e3df66507b_0_0:notes"/>
          <p:cNvSpPr>
            <a:spLocks noGrp="1" noRot="1" noChangeAspect="1"/>
          </p:cNvSpPr>
          <p:nvPr>
            <p:ph type="sldImg" idx="2"/>
          </p:nvPr>
        </p:nvSpPr>
        <p:spPr>
          <a:xfrm>
            <a:off x="2104457" y="685800"/>
            <a:ext cx="26499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e3df66507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e3df66507b_0_30:notes"/>
          <p:cNvSpPr>
            <a:spLocks noGrp="1" noRot="1" noChangeAspect="1"/>
          </p:cNvSpPr>
          <p:nvPr>
            <p:ph type="sldImg" idx="2"/>
          </p:nvPr>
        </p:nvSpPr>
        <p:spPr>
          <a:xfrm>
            <a:off x="2104457" y="685800"/>
            <a:ext cx="26499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e3df66507b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 u="sng">
                <a:solidFill>
                  <a:srgbClr val="0097A7"/>
                </a:solidFill>
                <a:hlinkClick r:id="rId3">
                  <a:extLst>
                    <a:ext uri="{A12FA001-AC4F-418D-AE19-62706E023703}">
                      <ahyp:hlinkClr xmlns:ahyp="http://schemas.microsoft.com/office/drawing/2018/hyperlinkcolor" val="tx"/>
                    </a:ext>
                  </a:extLst>
                </a:hlinkClick>
              </a:rPr>
              <a:t>https://view.genial.ly/5fb3e4c2b087e01477f310a4/horizontal-infographic-review-recherche-et-traitement-de-linformation</a:t>
            </a:r>
            <a:r>
              <a:rPr lang="fr">
                <a:solidFill>
                  <a:schemeClr val="dk1"/>
                </a:solidFill>
              </a:rPr>
              <a:t>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e3df66507b_0_5:notes"/>
          <p:cNvSpPr>
            <a:spLocks noGrp="1" noRot="1" noChangeAspect="1"/>
          </p:cNvSpPr>
          <p:nvPr>
            <p:ph type="sldImg" idx="2"/>
          </p:nvPr>
        </p:nvSpPr>
        <p:spPr>
          <a:xfrm>
            <a:off x="2104457" y="685800"/>
            <a:ext cx="26499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e3df66507b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e3df66507b_0_95:notes"/>
          <p:cNvSpPr>
            <a:spLocks noGrp="1" noRot="1" noChangeAspect="1"/>
          </p:cNvSpPr>
          <p:nvPr>
            <p:ph type="sldImg" idx="2"/>
          </p:nvPr>
        </p:nvSpPr>
        <p:spPr>
          <a:xfrm>
            <a:off x="2104457" y="685800"/>
            <a:ext cx="26499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e3df66507b_0_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264952" y="1456058"/>
            <a:ext cx="7242600" cy="4014000"/>
          </a:xfrm>
          <a:prstGeom prst="rect">
            <a:avLst/>
          </a:prstGeom>
        </p:spPr>
        <p:txBody>
          <a:bodyPr spcFirstLastPara="1" wrap="square" lIns="125600" tIns="125600" rIns="125600" bIns="125600" anchor="b" anchorCtr="0">
            <a:normAutofit/>
          </a:bodyPr>
          <a:lstStyle>
            <a:lvl1pPr lvl="0" algn="ctr" rtl="0">
              <a:spcBef>
                <a:spcPts val="0"/>
              </a:spcBef>
              <a:spcAft>
                <a:spcPts val="0"/>
              </a:spcAft>
              <a:buSzPts val="7100"/>
              <a:buNone/>
              <a:defRPr sz="7100"/>
            </a:lvl1pPr>
            <a:lvl2pPr lvl="1" algn="ctr" rtl="0">
              <a:spcBef>
                <a:spcPts val="0"/>
              </a:spcBef>
              <a:spcAft>
                <a:spcPts val="0"/>
              </a:spcAft>
              <a:buSzPts val="7100"/>
              <a:buNone/>
              <a:defRPr sz="7100"/>
            </a:lvl2pPr>
            <a:lvl3pPr lvl="2" algn="ctr" rtl="0">
              <a:spcBef>
                <a:spcPts val="0"/>
              </a:spcBef>
              <a:spcAft>
                <a:spcPts val="0"/>
              </a:spcAft>
              <a:buSzPts val="7100"/>
              <a:buNone/>
              <a:defRPr sz="7100"/>
            </a:lvl3pPr>
            <a:lvl4pPr lvl="3" algn="ctr" rtl="0">
              <a:spcBef>
                <a:spcPts val="0"/>
              </a:spcBef>
              <a:spcAft>
                <a:spcPts val="0"/>
              </a:spcAft>
              <a:buSzPts val="7100"/>
              <a:buNone/>
              <a:defRPr sz="7100"/>
            </a:lvl4pPr>
            <a:lvl5pPr lvl="4" algn="ctr" rtl="0">
              <a:spcBef>
                <a:spcPts val="0"/>
              </a:spcBef>
              <a:spcAft>
                <a:spcPts val="0"/>
              </a:spcAft>
              <a:buSzPts val="7100"/>
              <a:buNone/>
              <a:defRPr sz="7100"/>
            </a:lvl5pPr>
            <a:lvl6pPr lvl="5" algn="ctr" rtl="0">
              <a:spcBef>
                <a:spcPts val="0"/>
              </a:spcBef>
              <a:spcAft>
                <a:spcPts val="0"/>
              </a:spcAft>
              <a:buSzPts val="7100"/>
              <a:buNone/>
              <a:defRPr sz="7100"/>
            </a:lvl6pPr>
            <a:lvl7pPr lvl="6" algn="ctr" rtl="0">
              <a:spcBef>
                <a:spcPts val="0"/>
              </a:spcBef>
              <a:spcAft>
                <a:spcPts val="0"/>
              </a:spcAft>
              <a:buSzPts val="7100"/>
              <a:buNone/>
              <a:defRPr sz="7100"/>
            </a:lvl7pPr>
            <a:lvl8pPr lvl="7" algn="ctr" rtl="0">
              <a:spcBef>
                <a:spcPts val="0"/>
              </a:spcBef>
              <a:spcAft>
                <a:spcPts val="0"/>
              </a:spcAft>
              <a:buSzPts val="7100"/>
              <a:buNone/>
              <a:defRPr sz="7100"/>
            </a:lvl8pPr>
            <a:lvl9pPr lvl="8" algn="ctr" rtl="0">
              <a:spcBef>
                <a:spcPts val="0"/>
              </a:spcBef>
              <a:spcAft>
                <a:spcPts val="0"/>
              </a:spcAft>
              <a:buSzPts val="7100"/>
              <a:buNone/>
              <a:defRPr sz="7100"/>
            </a:lvl9pPr>
          </a:lstStyle>
          <a:p>
            <a:endParaRPr/>
          </a:p>
        </p:txBody>
      </p:sp>
      <p:sp>
        <p:nvSpPr>
          <p:cNvPr id="11" name="Google Shape;11;p2"/>
          <p:cNvSpPr txBox="1">
            <a:spLocks noGrp="1"/>
          </p:cNvSpPr>
          <p:nvPr>
            <p:ph type="subTitle" idx="1"/>
          </p:nvPr>
        </p:nvSpPr>
        <p:spPr>
          <a:xfrm>
            <a:off x="264945" y="5542289"/>
            <a:ext cx="7242600" cy="1550100"/>
          </a:xfrm>
          <a:prstGeom prst="rect">
            <a:avLst/>
          </a:prstGeom>
        </p:spPr>
        <p:txBody>
          <a:bodyPr spcFirstLastPara="1" wrap="square" lIns="125600" tIns="125600" rIns="125600" bIns="125600" anchor="t" anchorCtr="0">
            <a:normAutofit/>
          </a:bodyPr>
          <a:lstStyle>
            <a:lvl1pPr lvl="0" algn="ctr" rtl="0">
              <a:lnSpc>
                <a:spcPct val="100000"/>
              </a:lnSpc>
              <a:spcBef>
                <a:spcPts val="0"/>
              </a:spcBef>
              <a:spcAft>
                <a:spcPts val="0"/>
              </a:spcAft>
              <a:buSzPts val="3800"/>
              <a:buNone/>
              <a:defRPr sz="3800"/>
            </a:lvl1pPr>
            <a:lvl2pPr lvl="1" algn="ctr" rtl="0">
              <a:lnSpc>
                <a:spcPct val="100000"/>
              </a:lnSpc>
              <a:spcBef>
                <a:spcPts val="0"/>
              </a:spcBef>
              <a:spcAft>
                <a:spcPts val="0"/>
              </a:spcAft>
              <a:buSzPts val="3800"/>
              <a:buNone/>
              <a:defRPr sz="3800"/>
            </a:lvl2pPr>
            <a:lvl3pPr lvl="2" algn="ctr" rtl="0">
              <a:lnSpc>
                <a:spcPct val="100000"/>
              </a:lnSpc>
              <a:spcBef>
                <a:spcPts val="0"/>
              </a:spcBef>
              <a:spcAft>
                <a:spcPts val="0"/>
              </a:spcAft>
              <a:buSzPts val="3800"/>
              <a:buNone/>
              <a:defRPr sz="3800"/>
            </a:lvl3pPr>
            <a:lvl4pPr lvl="3" algn="ctr" rtl="0">
              <a:lnSpc>
                <a:spcPct val="100000"/>
              </a:lnSpc>
              <a:spcBef>
                <a:spcPts val="0"/>
              </a:spcBef>
              <a:spcAft>
                <a:spcPts val="0"/>
              </a:spcAft>
              <a:buSzPts val="3800"/>
              <a:buNone/>
              <a:defRPr sz="3800"/>
            </a:lvl4pPr>
            <a:lvl5pPr lvl="4" algn="ctr" rtl="0">
              <a:lnSpc>
                <a:spcPct val="100000"/>
              </a:lnSpc>
              <a:spcBef>
                <a:spcPts val="0"/>
              </a:spcBef>
              <a:spcAft>
                <a:spcPts val="0"/>
              </a:spcAft>
              <a:buSzPts val="3800"/>
              <a:buNone/>
              <a:defRPr sz="3800"/>
            </a:lvl5pPr>
            <a:lvl6pPr lvl="5" algn="ctr" rtl="0">
              <a:lnSpc>
                <a:spcPct val="100000"/>
              </a:lnSpc>
              <a:spcBef>
                <a:spcPts val="0"/>
              </a:spcBef>
              <a:spcAft>
                <a:spcPts val="0"/>
              </a:spcAft>
              <a:buSzPts val="3800"/>
              <a:buNone/>
              <a:defRPr sz="3800"/>
            </a:lvl6pPr>
            <a:lvl7pPr lvl="6" algn="ctr" rtl="0">
              <a:lnSpc>
                <a:spcPct val="100000"/>
              </a:lnSpc>
              <a:spcBef>
                <a:spcPts val="0"/>
              </a:spcBef>
              <a:spcAft>
                <a:spcPts val="0"/>
              </a:spcAft>
              <a:buSzPts val="3800"/>
              <a:buNone/>
              <a:defRPr sz="3800"/>
            </a:lvl7pPr>
            <a:lvl8pPr lvl="7" algn="ctr" rtl="0">
              <a:lnSpc>
                <a:spcPct val="100000"/>
              </a:lnSpc>
              <a:spcBef>
                <a:spcPts val="0"/>
              </a:spcBef>
              <a:spcAft>
                <a:spcPts val="0"/>
              </a:spcAft>
              <a:buSzPts val="3800"/>
              <a:buNone/>
              <a:defRPr sz="3800"/>
            </a:lvl8pPr>
            <a:lvl9pPr lvl="8" algn="ctr" rtl="0">
              <a:lnSpc>
                <a:spcPct val="100000"/>
              </a:lnSpc>
              <a:spcBef>
                <a:spcPts val="0"/>
              </a:spcBef>
              <a:spcAft>
                <a:spcPts val="0"/>
              </a:spcAft>
              <a:buSzPts val="3800"/>
              <a:buNone/>
              <a:defRPr sz="3800"/>
            </a:lvl9pPr>
          </a:lstStyle>
          <a:p>
            <a:endParaRPr/>
          </a:p>
        </p:txBody>
      </p:sp>
      <p:sp>
        <p:nvSpPr>
          <p:cNvPr id="12" name="Google Shape;12;p2"/>
          <p:cNvSpPr txBox="1">
            <a:spLocks noGrp="1"/>
          </p:cNvSpPr>
          <p:nvPr>
            <p:ph type="sldNum" idx="12"/>
          </p:nvPr>
        </p:nvSpPr>
        <p:spPr>
          <a:xfrm>
            <a:off x="7201589" y="9119180"/>
            <a:ext cx="466500" cy="769500"/>
          </a:xfrm>
          <a:prstGeom prst="rect">
            <a:avLst/>
          </a:prstGeom>
        </p:spPr>
        <p:txBody>
          <a:bodyPr spcFirstLastPara="1" wrap="square" lIns="125600" tIns="125600" rIns="125600" bIns="125600"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264945" y="2163089"/>
            <a:ext cx="7242600" cy="3840000"/>
          </a:xfrm>
          <a:prstGeom prst="rect">
            <a:avLst/>
          </a:prstGeom>
        </p:spPr>
        <p:txBody>
          <a:bodyPr spcFirstLastPara="1" wrap="square" lIns="125600" tIns="125600" rIns="125600" bIns="125600" anchor="b" anchorCtr="0">
            <a:normAutofit/>
          </a:bodyPr>
          <a:lstStyle>
            <a:lvl1pPr lvl="0" algn="ctr" rtl="0">
              <a:spcBef>
                <a:spcPts val="0"/>
              </a:spcBef>
              <a:spcAft>
                <a:spcPts val="0"/>
              </a:spcAft>
              <a:buSzPts val="16500"/>
              <a:buNone/>
              <a:defRPr sz="16500"/>
            </a:lvl1pPr>
            <a:lvl2pPr lvl="1" algn="ctr" rtl="0">
              <a:spcBef>
                <a:spcPts val="0"/>
              </a:spcBef>
              <a:spcAft>
                <a:spcPts val="0"/>
              </a:spcAft>
              <a:buSzPts val="16500"/>
              <a:buNone/>
              <a:defRPr sz="16500"/>
            </a:lvl2pPr>
            <a:lvl3pPr lvl="2" algn="ctr" rtl="0">
              <a:spcBef>
                <a:spcPts val="0"/>
              </a:spcBef>
              <a:spcAft>
                <a:spcPts val="0"/>
              </a:spcAft>
              <a:buSzPts val="16500"/>
              <a:buNone/>
              <a:defRPr sz="16500"/>
            </a:lvl3pPr>
            <a:lvl4pPr lvl="3" algn="ctr" rtl="0">
              <a:spcBef>
                <a:spcPts val="0"/>
              </a:spcBef>
              <a:spcAft>
                <a:spcPts val="0"/>
              </a:spcAft>
              <a:buSzPts val="16500"/>
              <a:buNone/>
              <a:defRPr sz="16500"/>
            </a:lvl4pPr>
            <a:lvl5pPr lvl="4" algn="ctr" rtl="0">
              <a:spcBef>
                <a:spcPts val="0"/>
              </a:spcBef>
              <a:spcAft>
                <a:spcPts val="0"/>
              </a:spcAft>
              <a:buSzPts val="16500"/>
              <a:buNone/>
              <a:defRPr sz="16500"/>
            </a:lvl5pPr>
            <a:lvl6pPr lvl="5" algn="ctr" rtl="0">
              <a:spcBef>
                <a:spcPts val="0"/>
              </a:spcBef>
              <a:spcAft>
                <a:spcPts val="0"/>
              </a:spcAft>
              <a:buSzPts val="16500"/>
              <a:buNone/>
              <a:defRPr sz="16500"/>
            </a:lvl6pPr>
            <a:lvl7pPr lvl="6" algn="ctr" rtl="0">
              <a:spcBef>
                <a:spcPts val="0"/>
              </a:spcBef>
              <a:spcAft>
                <a:spcPts val="0"/>
              </a:spcAft>
              <a:buSzPts val="16500"/>
              <a:buNone/>
              <a:defRPr sz="16500"/>
            </a:lvl7pPr>
            <a:lvl8pPr lvl="7" algn="ctr" rtl="0">
              <a:spcBef>
                <a:spcPts val="0"/>
              </a:spcBef>
              <a:spcAft>
                <a:spcPts val="0"/>
              </a:spcAft>
              <a:buSzPts val="16500"/>
              <a:buNone/>
              <a:defRPr sz="16500"/>
            </a:lvl8pPr>
            <a:lvl9pPr lvl="8" algn="ctr" rtl="0">
              <a:spcBef>
                <a:spcPts val="0"/>
              </a:spcBef>
              <a:spcAft>
                <a:spcPts val="0"/>
              </a:spcAft>
              <a:buSzPts val="16500"/>
              <a:buNone/>
              <a:defRPr sz="16500"/>
            </a:lvl9pPr>
          </a:lstStyle>
          <a:p>
            <a:r>
              <a:t>xx%</a:t>
            </a:r>
          </a:p>
        </p:txBody>
      </p:sp>
      <p:sp>
        <p:nvSpPr>
          <p:cNvPr id="46" name="Google Shape;46;p11"/>
          <p:cNvSpPr txBox="1">
            <a:spLocks noGrp="1"/>
          </p:cNvSpPr>
          <p:nvPr>
            <p:ph type="body" idx="1"/>
          </p:nvPr>
        </p:nvSpPr>
        <p:spPr>
          <a:xfrm>
            <a:off x="264945" y="6164351"/>
            <a:ext cx="7242600" cy="2543700"/>
          </a:xfrm>
          <a:prstGeom prst="rect">
            <a:avLst/>
          </a:prstGeom>
        </p:spPr>
        <p:txBody>
          <a:bodyPr spcFirstLastPara="1" wrap="square" lIns="125600" tIns="125600" rIns="125600" bIns="125600" anchor="t" anchorCtr="0">
            <a:normAutofit/>
          </a:bodyPr>
          <a:lstStyle>
            <a:lvl1pPr marL="457200" lvl="0" indent="-387350" algn="ctr" rtl="0">
              <a:spcBef>
                <a:spcPts val="0"/>
              </a:spcBef>
              <a:spcAft>
                <a:spcPts val="0"/>
              </a:spcAft>
              <a:buSzPts val="2500"/>
              <a:buChar char="●"/>
              <a:defRPr/>
            </a:lvl1pPr>
            <a:lvl2pPr marL="914400" lvl="1" indent="-349250" algn="ctr" rtl="0">
              <a:spcBef>
                <a:spcPts val="0"/>
              </a:spcBef>
              <a:spcAft>
                <a:spcPts val="0"/>
              </a:spcAft>
              <a:buSzPts val="1900"/>
              <a:buChar char="○"/>
              <a:defRPr/>
            </a:lvl2pPr>
            <a:lvl3pPr marL="1371600" lvl="2" indent="-349250" algn="ctr" rtl="0">
              <a:spcBef>
                <a:spcPts val="0"/>
              </a:spcBef>
              <a:spcAft>
                <a:spcPts val="0"/>
              </a:spcAft>
              <a:buSzPts val="1900"/>
              <a:buChar char="■"/>
              <a:defRPr/>
            </a:lvl3pPr>
            <a:lvl4pPr marL="1828800" lvl="3" indent="-349250" algn="ctr" rtl="0">
              <a:spcBef>
                <a:spcPts val="0"/>
              </a:spcBef>
              <a:spcAft>
                <a:spcPts val="0"/>
              </a:spcAft>
              <a:buSzPts val="1900"/>
              <a:buChar char="●"/>
              <a:defRPr/>
            </a:lvl4pPr>
            <a:lvl5pPr marL="2286000" lvl="4" indent="-349250" algn="ctr" rtl="0">
              <a:spcBef>
                <a:spcPts val="0"/>
              </a:spcBef>
              <a:spcAft>
                <a:spcPts val="0"/>
              </a:spcAft>
              <a:buSzPts val="1900"/>
              <a:buChar char="○"/>
              <a:defRPr/>
            </a:lvl5pPr>
            <a:lvl6pPr marL="2743200" lvl="5" indent="-349250" algn="ctr" rtl="0">
              <a:spcBef>
                <a:spcPts val="0"/>
              </a:spcBef>
              <a:spcAft>
                <a:spcPts val="0"/>
              </a:spcAft>
              <a:buSzPts val="1900"/>
              <a:buChar char="■"/>
              <a:defRPr/>
            </a:lvl6pPr>
            <a:lvl7pPr marL="3200400" lvl="6" indent="-349250" algn="ctr" rtl="0">
              <a:spcBef>
                <a:spcPts val="0"/>
              </a:spcBef>
              <a:spcAft>
                <a:spcPts val="0"/>
              </a:spcAft>
              <a:buSzPts val="1900"/>
              <a:buChar char="●"/>
              <a:defRPr/>
            </a:lvl7pPr>
            <a:lvl8pPr marL="3657600" lvl="7" indent="-349250" algn="ctr" rtl="0">
              <a:spcBef>
                <a:spcPts val="0"/>
              </a:spcBef>
              <a:spcAft>
                <a:spcPts val="0"/>
              </a:spcAft>
              <a:buSzPts val="1900"/>
              <a:buChar char="○"/>
              <a:defRPr/>
            </a:lvl8pPr>
            <a:lvl9pPr marL="4114800" lvl="8" indent="-349250" algn="ctr" rtl="0">
              <a:spcBef>
                <a:spcPts val="0"/>
              </a:spcBef>
              <a:spcAft>
                <a:spcPts val="0"/>
              </a:spcAft>
              <a:buSzPts val="1900"/>
              <a:buChar char="■"/>
              <a:defRPr/>
            </a:lvl9pPr>
          </a:lstStyle>
          <a:p>
            <a:endParaRPr/>
          </a:p>
        </p:txBody>
      </p:sp>
      <p:sp>
        <p:nvSpPr>
          <p:cNvPr id="47" name="Google Shape;47;p11"/>
          <p:cNvSpPr txBox="1">
            <a:spLocks noGrp="1"/>
          </p:cNvSpPr>
          <p:nvPr>
            <p:ph type="sldNum" idx="12"/>
          </p:nvPr>
        </p:nvSpPr>
        <p:spPr>
          <a:xfrm>
            <a:off x="7201589" y="9119180"/>
            <a:ext cx="466500" cy="769500"/>
          </a:xfrm>
          <a:prstGeom prst="rect">
            <a:avLst/>
          </a:prstGeom>
        </p:spPr>
        <p:txBody>
          <a:bodyPr spcFirstLastPara="1" wrap="square" lIns="125600" tIns="125600" rIns="125600" bIns="125600"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7201589" y="9119180"/>
            <a:ext cx="466500" cy="769500"/>
          </a:xfrm>
          <a:prstGeom prst="rect">
            <a:avLst/>
          </a:prstGeom>
        </p:spPr>
        <p:txBody>
          <a:bodyPr spcFirstLastPara="1" wrap="square" lIns="125600" tIns="125600" rIns="125600" bIns="125600"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264945" y="4206107"/>
            <a:ext cx="7242600" cy="1646100"/>
          </a:xfrm>
          <a:prstGeom prst="rect">
            <a:avLst/>
          </a:prstGeom>
        </p:spPr>
        <p:txBody>
          <a:bodyPr spcFirstLastPara="1" wrap="square" lIns="125600" tIns="125600" rIns="125600" bIns="125600" anchor="ctr" anchorCtr="0">
            <a:normAutofit/>
          </a:bodyPr>
          <a:lstStyle>
            <a:lvl1pPr lvl="0" algn="ctr" rtl="0">
              <a:spcBef>
                <a:spcPts val="0"/>
              </a:spcBef>
              <a:spcAft>
                <a:spcPts val="0"/>
              </a:spcAft>
              <a:buSzPts val="4900"/>
              <a:buNone/>
              <a:defRPr sz="4900"/>
            </a:lvl1pPr>
            <a:lvl2pPr lvl="1" algn="ctr" rtl="0">
              <a:spcBef>
                <a:spcPts val="0"/>
              </a:spcBef>
              <a:spcAft>
                <a:spcPts val="0"/>
              </a:spcAft>
              <a:buSzPts val="4900"/>
              <a:buNone/>
              <a:defRPr sz="4900"/>
            </a:lvl2pPr>
            <a:lvl3pPr lvl="2" algn="ctr" rtl="0">
              <a:spcBef>
                <a:spcPts val="0"/>
              </a:spcBef>
              <a:spcAft>
                <a:spcPts val="0"/>
              </a:spcAft>
              <a:buSzPts val="4900"/>
              <a:buNone/>
              <a:defRPr sz="4900"/>
            </a:lvl3pPr>
            <a:lvl4pPr lvl="3" algn="ctr" rtl="0">
              <a:spcBef>
                <a:spcPts val="0"/>
              </a:spcBef>
              <a:spcAft>
                <a:spcPts val="0"/>
              </a:spcAft>
              <a:buSzPts val="4900"/>
              <a:buNone/>
              <a:defRPr sz="4900"/>
            </a:lvl4pPr>
            <a:lvl5pPr lvl="4" algn="ctr" rtl="0">
              <a:spcBef>
                <a:spcPts val="0"/>
              </a:spcBef>
              <a:spcAft>
                <a:spcPts val="0"/>
              </a:spcAft>
              <a:buSzPts val="4900"/>
              <a:buNone/>
              <a:defRPr sz="4900"/>
            </a:lvl5pPr>
            <a:lvl6pPr lvl="5" algn="ctr" rtl="0">
              <a:spcBef>
                <a:spcPts val="0"/>
              </a:spcBef>
              <a:spcAft>
                <a:spcPts val="0"/>
              </a:spcAft>
              <a:buSzPts val="4900"/>
              <a:buNone/>
              <a:defRPr sz="4900"/>
            </a:lvl6pPr>
            <a:lvl7pPr lvl="6" algn="ctr" rtl="0">
              <a:spcBef>
                <a:spcPts val="0"/>
              </a:spcBef>
              <a:spcAft>
                <a:spcPts val="0"/>
              </a:spcAft>
              <a:buSzPts val="4900"/>
              <a:buNone/>
              <a:defRPr sz="4900"/>
            </a:lvl7pPr>
            <a:lvl8pPr lvl="7" algn="ctr" rtl="0">
              <a:spcBef>
                <a:spcPts val="0"/>
              </a:spcBef>
              <a:spcAft>
                <a:spcPts val="0"/>
              </a:spcAft>
              <a:buSzPts val="4900"/>
              <a:buNone/>
              <a:defRPr sz="4900"/>
            </a:lvl8pPr>
            <a:lvl9pPr lvl="8" algn="ctr" rtl="0">
              <a:spcBef>
                <a:spcPts val="0"/>
              </a:spcBef>
              <a:spcAft>
                <a:spcPts val="0"/>
              </a:spcAft>
              <a:buSzPts val="4900"/>
              <a:buNone/>
              <a:defRPr sz="4900"/>
            </a:lvl9pPr>
          </a:lstStyle>
          <a:p>
            <a:endParaRPr/>
          </a:p>
        </p:txBody>
      </p:sp>
      <p:sp>
        <p:nvSpPr>
          <p:cNvPr id="15" name="Google Shape;15;p3"/>
          <p:cNvSpPr txBox="1">
            <a:spLocks noGrp="1"/>
          </p:cNvSpPr>
          <p:nvPr>
            <p:ph type="sldNum" idx="12"/>
          </p:nvPr>
        </p:nvSpPr>
        <p:spPr>
          <a:xfrm>
            <a:off x="7201589" y="9119180"/>
            <a:ext cx="466500" cy="769500"/>
          </a:xfrm>
          <a:prstGeom prst="rect">
            <a:avLst/>
          </a:prstGeom>
        </p:spPr>
        <p:txBody>
          <a:bodyPr spcFirstLastPara="1" wrap="square" lIns="125600" tIns="125600" rIns="125600" bIns="125600"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264945" y="870271"/>
            <a:ext cx="7242600" cy="1119900"/>
          </a:xfrm>
          <a:prstGeom prst="rect">
            <a:avLst/>
          </a:prstGeom>
        </p:spPr>
        <p:txBody>
          <a:bodyPr spcFirstLastPara="1" wrap="square" lIns="125600" tIns="125600" rIns="125600" bIns="125600" anchor="t" anchorCtr="0">
            <a:normAutofit/>
          </a:bodyPr>
          <a:lstStyle>
            <a:lvl1pPr lvl="0" rtl="0">
              <a:spcBef>
                <a:spcPts val="0"/>
              </a:spcBef>
              <a:spcAft>
                <a:spcPts val="0"/>
              </a:spcAft>
              <a:buSzPts val="3800"/>
              <a:buNone/>
              <a:defRPr/>
            </a:lvl1pPr>
            <a:lvl2pPr lvl="1" rtl="0">
              <a:spcBef>
                <a:spcPts val="0"/>
              </a:spcBef>
              <a:spcAft>
                <a:spcPts val="0"/>
              </a:spcAft>
              <a:buSzPts val="3800"/>
              <a:buNone/>
              <a:defRPr/>
            </a:lvl2pPr>
            <a:lvl3pPr lvl="2" rtl="0">
              <a:spcBef>
                <a:spcPts val="0"/>
              </a:spcBef>
              <a:spcAft>
                <a:spcPts val="0"/>
              </a:spcAft>
              <a:buSzPts val="3800"/>
              <a:buNone/>
              <a:defRPr/>
            </a:lvl3pPr>
            <a:lvl4pPr lvl="3" rtl="0">
              <a:spcBef>
                <a:spcPts val="0"/>
              </a:spcBef>
              <a:spcAft>
                <a:spcPts val="0"/>
              </a:spcAft>
              <a:buSzPts val="3800"/>
              <a:buNone/>
              <a:defRPr/>
            </a:lvl4pPr>
            <a:lvl5pPr lvl="4" rtl="0">
              <a:spcBef>
                <a:spcPts val="0"/>
              </a:spcBef>
              <a:spcAft>
                <a:spcPts val="0"/>
              </a:spcAft>
              <a:buSzPts val="3800"/>
              <a:buNone/>
              <a:defRPr/>
            </a:lvl5pPr>
            <a:lvl6pPr lvl="5" rtl="0">
              <a:spcBef>
                <a:spcPts val="0"/>
              </a:spcBef>
              <a:spcAft>
                <a:spcPts val="0"/>
              </a:spcAft>
              <a:buSzPts val="3800"/>
              <a:buNone/>
              <a:defRPr/>
            </a:lvl6pPr>
            <a:lvl7pPr lvl="6" rtl="0">
              <a:spcBef>
                <a:spcPts val="0"/>
              </a:spcBef>
              <a:spcAft>
                <a:spcPts val="0"/>
              </a:spcAft>
              <a:buSzPts val="3800"/>
              <a:buNone/>
              <a:defRPr/>
            </a:lvl7pPr>
            <a:lvl8pPr lvl="7" rtl="0">
              <a:spcBef>
                <a:spcPts val="0"/>
              </a:spcBef>
              <a:spcAft>
                <a:spcPts val="0"/>
              </a:spcAft>
              <a:buSzPts val="3800"/>
              <a:buNone/>
              <a:defRPr/>
            </a:lvl8pPr>
            <a:lvl9pPr lvl="8" rtl="0">
              <a:spcBef>
                <a:spcPts val="0"/>
              </a:spcBef>
              <a:spcAft>
                <a:spcPts val="0"/>
              </a:spcAft>
              <a:buSzPts val="3800"/>
              <a:buNone/>
              <a:defRPr/>
            </a:lvl9pPr>
          </a:lstStyle>
          <a:p>
            <a:endParaRPr/>
          </a:p>
        </p:txBody>
      </p:sp>
      <p:sp>
        <p:nvSpPr>
          <p:cNvPr id="18" name="Google Shape;18;p4"/>
          <p:cNvSpPr txBox="1">
            <a:spLocks noGrp="1"/>
          </p:cNvSpPr>
          <p:nvPr>
            <p:ph type="body" idx="1"/>
          </p:nvPr>
        </p:nvSpPr>
        <p:spPr>
          <a:xfrm>
            <a:off x="264945" y="2253729"/>
            <a:ext cx="7242600" cy="6681000"/>
          </a:xfrm>
          <a:prstGeom prst="rect">
            <a:avLst/>
          </a:prstGeom>
        </p:spPr>
        <p:txBody>
          <a:bodyPr spcFirstLastPara="1" wrap="square" lIns="125600" tIns="125600" rIns="125600" bIns="125600" anchor="t" anchorCtr="0">
            <a:normAutofit/>
          </a:bodyPr>
          <a:lstStyle>
            <a:lvl1pPr marL="457200" lvl="0" indent="-387350" rtl="0">
              <a:spcBef>
                <a:spcPts val="0"/>
              </a:spcBef>
              <a:spcAft>
                <a:spcPts val="0"/>
              </a:spcAft>
              <a:buSzPts val="2500"/>
              <a:buChar char="●"/>
              <a:defRPr/>
            </a:lvl1pPr>
            <a:lvl2pPr marL="914400" lvl="1" indent="-349250" rtl="0">
              <a:spcBef>
                <a:spcPts val="0"/>
              </a:spcBef>
              <a:spcAft>
                <a:spcPts val="0"/>
              </a:spcAft>
              <a:buSzPts val="1900"/>
              <a:buChar char="○"/>
              <a:defRPr/>
            </a:lvl2pPr>
            <a:lvl3pPr marL="1371600" lvl="2" indent="-349250" rtl="0">
              <a:spcBef>
                <a:spcPts val="0"/>
              </a:spcBef>
              <a:spcAft>
                <a:spcPts val="0"/>
              </a:spcAft>
              <a:buSzPts val="1900"/>
              <a:buChar char="■"/>
              <a:defRPr/>
            </a:lvl3pPr>
            <a:lvl4pPr marL="1828800" lvl="3" indent="-349250" rtl="0">
              <a:spcBef>
                <a:spcPts val="0"/>
              </a:spcBef>
              <a:spcAft>
                <a:spcPts val="0"/>
              </a:spcAft>
              <a:buSzPts val="1900"/>
              <a:buChar char="●"/>
              <a:defRPr/>
            </a:lvl4pPr>
            <a:lvl5pPr marL="2286000" lvl="4" indent="-349250" rtl="0">
              <a:spcBef>
                <a:spcPts val="0"/>
              </a:spcBef>
              <a:spcAft>
                <a:spcPts val="0"/>
              </a:spcAft>
              <a:buSzPts val="1900"/>
              <a:buChar char="○"/>
              <a:defRPr/>
            </a:lvl5pPr>
            <a:lvl6pPr marL="2743200" lvl="5" indent="-349250" rtl="0">
              <a:spcBef>
                <a:spcPts val="0"/>
              </a:spcBef>
              <a:spcAft>
                <a:spcPts val="0"/>
              </a:spcAft>
              <a:buSzPts val="1900"/>
              <a:buChar char="■"/>
              <a:defRPr/>
            </a:lvl6pPr>
            <a:lvl7pPr marL="3200400" lvl="6" indent="-349250" rtl="0">
              <a:spcBef>
                <a:spcPts val="0"/>
              </a:spcBef>
              <a:spcAft>
                <a:spcPts val="0"/>
              </a:spcAft>
              <a:buSzPts val="1900"/>
              <a:buChar char="●"/>
              <a:defRPr/>
            </a:lvl7pPr>
            <a:lvl8pPr marL="3657600" lvl="7" indent="-349250" rtl="0">
              <a:spcBef>
                <a:spcPts val="0"/>
              </a:spcBef>
              <a:spcAft>
                <a:spcPts val="0"/>
              </a:spcAft>
              <a:buSzPts val="1900"/>
              <a:buChar char="○"/>
              <a:defRPr/>
            </a:lvl8pPr>
            <a:lvl9pPr marL="4114800" lvl="8" indent="-349250" rtl="0">
              <a:spcBef>
                <a:spcPts val="0"/>
              </a:spcBef>
              <a:spcAft>
                <a:spcPts val="0"/>
              </a:spcAft>
              <a:buSzPts val="1900"/>
              <a:buChar char="■"/>
              <a:defRPr/>
            </a:lvl9pPr>
          </a:lstStyle>
          <a:p>
            <a:endParaRPr/>
          </a:p>
        </p:txBody>
      </p:sp>
      <p:sp>
        <p:nvSpPr>
          <p:cNvPr id="19" name="Google Shape;19;p4"/>
          <p:cNvSpPr txBox="1">
            <a:spLocks noGrp="1"/>
          </p:cNvSpPr>
          <p:nvPr>
            <p:ph type="sldNum" idx="12"/>
          </p:nvPr>
        </p:nvSpPr>
        <p:spPr>
          <a:xfrm>
            <a:off x="7201589" y="9119180"/>
            <a:ext cx="466500" cy="769500"/>
          </a:xfrm>
          <a:prstGeom prst="rect">
            <a:avLst/>
          </a:prstGeom>
        </p:spPr>
        <p:txBody>
          <a:bodyPr spcFirstLastPara="1" wrap="square" lIns="125600" tIns="125600" rIns="125600" bIns="125600"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264945" y="870271"/>
            <a:ext cx="7242600" cy="1119900"/>
          </a:xfrm>
          <a:prstGeom prst="rect">
            <a:avLst/>
          </a:prstGeom>
        </p:spPr>
        <p:txBody>
          <a:bodyPr spcFirstLastPara="1" wrap="square" lIns="125600" tIns="125600" rIns="125600" bIns="125600" anchor="t" anchorCtr="0">
            <a:normAutofit/>
          </a:bodyPr>
          <a:lstStyle>
            <a:lvl1pPr lvl="0" rtl="0">
              <a:spcBef>
                <a:spcPts val="0"/>
              </a:spcBef>
              <a:spcAft>
                <a:spcPts val="0"/>
              </a:spcAft>
              <a:buSzPts val="3800"/>
              <a:buNone/>
              <a:defRPr/>
            </a:lvl1pPr>
            <a:lvl2pPr lvl="1" rtl="0">
              <a:spcBef>
                <a:spcPts val="0"/>
              </a:spcBef>
              <a:spcAft>
                <a:spcPts val="0"/>
              </a:spcAft>
              <a:buSzPts val="3800"/>
              <a:buNone/>
              <a:defRPr/>
            </a:lvl2pPr>
            <a:lvl3pPr lvl="2" rtl="0">
              <a:spcBef>
                <a:spcPts val="0"/>
              </a:spcBef>
              <a:spcAft>
                <a:spcPts val="0"/>
              </a:spcAft>
              <a:buSzPts val="3800"/>
              <a:buNone/>
              <a:defRPr/>
            </a:lvl3pPr>
            <a:lvl4pPr lvl="3" rtl="0">
              <a:spcBef>
                <a:spcPts val="0"/>
              </a:spcBef>
              <a:spcAft>
                <a:spcPts val="0"/>
              </a:spcAft>
              <a:buSzPts val="3800"/>
              <a:buNone/>
              <a:defRPr/>
            </a:lvl4pPr>
            <a:lvl5pPr lvl="4" rtl="0">
              <a:spcBef>
                <a:spcPts val="0"/>
              </a:spcBef>
              <a:spcAft>
                <a:spcPts val="0"/>
              </a:spcAft>
              <a:buSzPts val="3800"/>
              <a:buNone/>
              <a:defRPr/>
            </a:lvl5pPr>
            <a:lvl6pPr lvl="5" rtl="0">
              <a:spcBef>
                <a:spcPts val="0"/>
              </a:spcBef>
              <a:spcAft>
                <a:spcPts val="0"/>
              </a:spcAft>
              <a:buSzPts val="3800"/>
              <a:buNone/>
              <a:defRPr/>
            </a:lvl6pPr>
            <a:lvl7pPr lvl="6" rtl="0">
              <a:spcBef>
                <a:spcPts val="0"/>
              </a:spcBef>
              <a:spcAft>
                <a:spcPts val="0"/>
              </a:spcAft>
              <a:buSzPts val="3800"/>
              <a:buNone/>
              <a:defRPr/>
            </a:lvl7pPr>
            <a:lvl8pPr lvl="7" rtl="0">
              <a:spcBef>
                <a:spcPts val="0"/>
              </a:spcBef>
              <a:spcAft>
                <a:spcPts val="0"/>
              </a:spcAft>
              <a:buSzPts val="3800"/>
              <a:buNone/>
              <a:defRPr/>
            </a:lvl8pPr>
            <a:lvl9pPr lvl="8" rtl="0">
              <a:spcBef>
                <a:spcPts val="0"/>
              </a:spcBef>
              <a:spcAft>
                <a:spcPts val="0"/>
              </a:spcAft>
              <a:buSzPts val="3800"/>
              <a:buNone/>
              <a:defRPr/>
            </a:lvl9pPr>
          </a:lstStyle>
          <a:p>
            <a:endParaRPr/>
          </a:p>
        </p:txBody>
      </p:sp>
      <p:sp>
        <p:nvSpPr>
          <p:cNvPr id="22" name="Google Shape;22;p5"/>
          <p:cNvSpPr txBox="1">
            <a:spLocks noGrp="1"/>
          </p:cNvSpPr>
          <p:nvPr>
            <p:ph type="body" idx="1"/>
          </p:nvPr>
        </p:nvSpPr>
        <p:spPr>
          <a:xfrm>
            <a:off x="264945" y="2253729"/>
            <a:ext cx="3399900" cy="6681000"/>
          </a:xfrm>
          <a:prstGeom prst="rect">
            <a:avLst/>
          </a:prstGeom>
        </p:spPr>
        <p:txBody>
          <a:bodyPr spcFirstLastPara="1" wrap="square" lIns="125600" tIns="125600" rIns="125600" bIns="125600" anchor="t" anchorCtr="0">
            <a:normAutofit/>
          </a:bodyPr>
          <a:lstStyle>
            <a:lvl1pPr marL="457200" lvl="0" indent="-349250" rtl="0">
              <a:spcBef>
                <a:spcPts val="0"/>
              </a:spcBef>
              <a:spcAft>
                <a:spcPts val="0"/>
              </a:spcAft>
              <a:buSzPts val="1900"/>
              <a:buChar char="●"/>
              <a:defRPr sz="19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23" name="Google Shape;23;p5"/>
          <p:cNvSpPr txBox="1">
            <a:spLocks noGrp="1"/>
          </p:cNvSpPr>
          <p:nvPr>
            <p:ph type="body" idx="2"/>
          </p:nvPr>
        </p:nvSpPr>
        <p:spPr>
          <a:xfrm>
            <a:off x="4107540" y="2253729"/>
            <a:ext cx="3399900" cy="6681000"/>
          </a:xfrm>
          <a:prstGeom prst="rect">
            <a:avLst/>
          </a:prstGeom>
        </p:spPr>
        <p:txBody>
          <a:bodyPr spcFirstLastPara="1" wrap="square" lIns="125600" tIns="125600" rIns="125600" bIns="125600" anchor="t" anchorCtr="0">
            <a:normAutofit/>
          </a:bodyPr>
          <a:lstStyle>
            <a:lvl1pPr marL="457200" lvl="0" indent="-349250" rtl="0">
              <a:spcBef>
                <a:spcPts val="0"/>
              </a:spcBef>
              <a:spcAft>
                <a:spcPts val="0"/>
              </a:spcAft>
              <a:buSzPts val="1900"/>
              <a:buChar char="●"/>
              <a:defRPr sz="19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24" name="Google Shape;24;p5"/>
          <p:cNvSpPr txBox="1">
            <a:spLocks noGrp="1"/>
          </p:cNvSpPr>
          <p:nvPr>
            <p:ph type="sldNum" idx="12"/>
          </p:nvPr>
        </p:nvSpPr>
        <p:spPr>
          <a:xfrm>
            <a:off x="7201589" y="9119180"/>
            <a:ext cx="466500" cy="769500"/>
          </a:xfrm>
          <a:prstGeom prst="rect">
            <a:avLst/>
          </a:prstGeom>
        </p:spPr>
        <p:txBody>
          <a:bodyPr spcFirstLastPara="1" wrap="square" lIns="125600" tIns="125600" rIns="125600" bIns="125600"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264945" y="870271"/>
            <a:ext cx="7242600" cy="1119900"/>
          </a:xfrm>
          <a:prstGeom prst="rect">
            <a:avLst/>
          </a:prstGeom>
        </p:spPr>
        <p:txBody>
          <a:bodyPr spcFirstLastPara="1" wrap="square" lIns="125600" tIns="125600" rIns="125600" bIns="125600" anchor="t" anchorCtr="0">
            <a:normAutofit/>
          </a:bodyPr>
          <a:lstStyle>
            <a:lvl1pPr lvl="0" rtl="0">
              <a:spcBef>
                <a:spcPts val="0"/>
              </a:spcBef>
              <a:spcAft>
                <a:spcPts val="0"/>
              </a:spcAft>
              <a:buSzPts val="3800"/>
              <a:buNone/>
              <a:defRPr/>
            </a:lvl1pPr>
            <a:lvl2pPr lvl="1" rtl="0">
              <a:spcBef>
                <a:spcPts val="0"/>
              </a:spcBef>
              <a:spcAft>
                <a:spcPts val="0"/>
              </a:spcAft>
              <a:buSzPts val="3800"/>
              <a:buNone/>
              <a:defRPr/>
            </a:lvl2pPr>
            <a:lvl3pPr lvl="2" rtl="0">
              <a:spcBef>
                <a:spcPts val="0"/>
              </a:spcBef>
              <a:spcAft>
                <a:spcPts val="0"/>
              </a:spcAft>
              <a:buSzPts val="3800"/>
              <a:buNone/>
              <a:defRPr/>
            </a:lvl3pPr>
            <a:lvl4pPr lvl="3" rtl="0">
              <a:spcBef>
                <a:spcPts val="0"/>
              </a:spcBef>
              <a:spcAft>
                <a:spcPts val="0"/>
              </a:spcAft>
              <a:buSzPts val="3800"/>
              <a:buNone/>
              <a:defRPr/>
            </a:lvl4pPr>
            <a:lvl5pPr lvl="4" rtl="0">
              <a:spcBef>
                <a:spcPts val="0"/>
              </a:spcBef>
              <a:spcAft>
                <a:spcPts val="0"/>
              </a:spcAft>
              <a:buSzPts val="3800"/>
              <a:buNone/>
              <a:defRPr/>
            </a:lvl5pPr>
            <a:lvl6pPr lvl="5" rtl="0">
              <a:spcBef>
                <a:spcPts val="0"/>
              </a:spcBef>
              <a:spcAft>
                <a:spcPts val="0"/>
              </a:spcAft>
              <a:buSzPts val="3800"/>
              <a:buNone/>
              <a:defRPr/>
            </a:lvl6pPr>
            <a:lvl7pPr lvl="6" rtl="0">
              <a:spcBef>
                <a:spcPts val="0"/>
              </a:spcBef>
              <a:spcAft>
                <a:spcPts val="0"/>
              </a:spcAft>
              <a:buSzPts val="3800"/>
              <a:buNone/>
              <a:defRPr/>
            </a:lvl7pPr>
            <a:lvl8pPr lvl="7" rtl="0">
              <a:spcBef>
                <a:spcPts val="0"/>
              </a:spcBef>
              <a:spcAft>
                <a:spcPts val="0"/>
              </a:spcAft>
              <a:buSzPts val="3800"/>
              <a:buNone/>
              <a:defRPr/>
            </a:lvl8pPr>
            <a:lvl9pPr lvl="8" rtl="0">
              <a:spcBef>
                <a:spcPts val="0"/>
              </a:spcBef>
              <a:spcAft>
                <a:spcPts val="0"/>
              </a:spcAft>
              <a:buSzPts val="3800"/>
              <a:buNone/>
              <a:defRPr/>
            </a:lvl9pPr>
          </a:lstStyle>
          <a:p>
            <a:endParaRPr/>
          </a:p>
        </p:txBody>
      </p:sp>
      <p:sp>
        <p:nvSpPr>
          <p:cNvPr id="27" name="Google Shape;27;p6"/>
          <p:cNvSpPr txBox="1">
            <a:spLocks noGrp="1"/>
          </p:cNvSpPr>
          <p:nvPr>
            <p:ph type="sldNum" idx="12"/>
          </p:nvPr>
        </p:nvSpPr>
        <p:spPr>
          <a:xfrm>
            <a:off x="7201589" y="9119180"/>
            <a:ext cx="466500" cy="769500"/>
          </a:xfrm>
          <a:prstGeom prst="rect">
            <a:avLst/>
          </a:prstGeom>
        </p:spPr>
        <p:txBody>
          <a:bodyPr spcFirstLastPara="1" wrap="square" lIns="125600" tIns="125600" rIns="125600" bIns="125600"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264945" y="1086507"/>
            <a:ext cx="2386800" cy="1477800"/>
          </a:xfrm>
          <a:prstGeom prst="rect">
            <a:avLst/>
          </a:prstGeom>
        </p:spPr>
        <p:txBody>
          <a:bodyPr spcFirstLastPara="1" wrap="square" lIns="125600" tIns="125600" rIns="125600" bIns="125600" anchor="b" anchorCtr="0">
            <a:normAutofit/>
          </a:bodyPr>
          <a:lstStyle>
            <a:lvl1pPr lvl="0" rtl="0">
              <a:spcBef>
                <a:spcPts val="0"/>
              </a:spcBef>
              <a:spcAft>
                <a:spcPts val="0"/>
              </a:spcAft>
              <a:buSzPts val="3300"/>
              <a:buNone/>
              <a:defRPr sz="3300"/>
            </a:lvl1pPr>
            <a:lvl2pPr lvl="1" rtl="0">
              <a:spcBef>
                <a:spcPts val="0"/>
              </a:spcBef>
              <a:spcAft>
                <a:spcPts val="0"/>
              </a:spcAft>
              <a:buSzPts val="3300"/>
              <a:buNone/>
              <a:defRPr sz="3300"/>
            </a:lvl2pPr>
            <a:lvl3pPr lvl="2" rtl="0">
              <a:spcBef>
                <a:spcPts val="0"/>
              </a:spcBef>
              <a:spcAft>
                <a:spcPts val="0"/>
              </a:spcAft>
              <a:buSzPts val="3300"/>
              <a:buNone/>
              <a:defRPr sz="3300"/>
            </a:lvl3pPr>
            <a:lvl4pPr lvl="3" rtl="0">
              <a:spcBef>
                <a:spcPts val="0"/>
              </a:spcBef>
              <a:spcAft>
                <a:spcPts val="0"/>
              </a:spcAft>
              <a:buSzPts val="3300"/>
              <a:buNone/>
              <a:defRPr sz="3300"/>
            </a:lvl4pPr>
            <a:lvl5pPr lvl="4" rtl="0">
              <a:spcBef>
                <a:spcPts val="0"/>
              </a:spcBef>
              <a:spcAft>
                <a:spcPts val="0"/>
              </a:spcAft>
              <a:buSzPts val="3300"/>
              <a:buNone/>
              <a:defRPr sz="3300"/>
            </a:lvl5pPr>
            <a:lvl6pPr lvl="5" rtl="0">
              <a:spcBef>
                <a:spcPts val="0"/>
              </a:spcBef>
              <a:spcAft>
                <a:spcPts val="0"/>
              </a:spcAft>
              <a:buSzPts val="3300"/>
              <a:buNone/>
              <a:defRPr sz="3300"/>
            </a:lvl6pPr>
            <a:lvl7pPr lvl="6" rtl="0">
              <a:spcBef>
                <a:spcPts val="0"/>
              </a:spcBef>
              <a:spcAft>
                <a:spcPts val="0"/>
              </a:spcAft>
              <a:buSzPts val="3300"/>
              <a:buNone/>
              <a:defRPr sz="3300"/>
            </a:lvl7pPr>
            <a:lvl8pPr lvl="7" rtl="0">
              <a:spcBef>
                <a:spcPts val="0"/>
              </a:spcBef>
              <a:spcAft>
                <a:spcPts val="0"/>
              </a:spcAft>
              <a:buSzPts val="3300"/>
              <a:buNone/>
              <a:defRPr sz="3300"/>
            </a:lvl8pPr>
            <a:lvl9pPr lvl="8" rtl="0">
              <a:spcBef>
                <a:spcPts val="0"/>
              </a:spcBef>
              <a:spcAft>
                <a:spcPts val="0"/>
              </a:spcAft>
              <a:buSzPts val="3300"/>
              <a:buNone/>
              <a:defRPr sz="3300"/>
            </a:lvl9pPr>
          </a:lstStyle>
          <a:p>
            <a:endParaRPr/>
          </a:p>
        </p:txBody>
      </p:sp>
      <p:sp>
        <p:nvSpPr>
          <p:cNvPr id="30" name="Google Shape;30;p7"/>
          <p:cNvSpPr txBox="1">
            <a:spLocks noGrp="1"/>
          </p:cNvSpPr>
          <p:nvPr>
            <p:ph type="body" idx="1"/>
          </p:nvPr>
        </p:nvSpPr>
        <p:spPr>
          <a:xfrm>
            <a:off x="264945" y="2717440"/>
            <a:ext cx="2386800" cy="6217500"/>
          </a:xfrm>
          <a:prstGeom prst="rect">
            <a:avLst/>
          </a:prstGeom>
        </p:spPr>
        <p:txBody>
          <a:bodyPr spcFirstLastPara="1" wrap="square" lIns="125600" tIns="125600" rIns="125600" bIns="125600" anchor="t" anchorCtr="0">
            <a:normAutofit/>
          </a:bodyPr>
          <a:lstStyle>
            <a:lvl1pPr marL="457200" lvl="0" indent="-330200" rtl="0">
              <a:spcBef>
                <a:spcPts val="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31" name="Google Shape;31;p7"/>
          <p:cNvSpPr txBox="1">
            <a:spLocks noGrp="1"/>
          </p:cNvSpPr>
          <p:nvPr>
            <p:ph type="sldNum" idx="12"/>
          </p:nvPr>
        </p:nvSpPr>
        <p:spPr>
          <a:xfrm>
            <a:off x="7201589" y="9119180"/>
            <a:ext cx="466500" cy="769500"/>
          </a:xfrm>
          <a:prstGeom prst="rect">
            <a:avLst/>
          </a:prstGeom>
        </p:spPr>
        <p:txBody>
          <a:bodyPr spcFirstLastPara="1" wrap="square" lIns="125600" tIns="125600" rIns="125600" bIns="125600"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16713" y="880293"/>
            <a:ext cx="5412900" cy="7999800"/>
          </a:xfrm>
          <a:prstGeom prst="rect">
            <a:avLst/>
          </a:prstGeom>
        </p:spPr>
        <p:txBody>
          <a:bodyPr spcFirstLastPara="1" wrap="square" lIns="125600" tIns="125600" rIns="125600" bIns="125600" anchor="ctr" anchorCtr="0">
            <a:normAutofit/>
          </a:bodyPr>
          <a:lstStyle>
            <a:lvl1pPr lvl="0" rtl="0">
              <a:spcBef>
                <a:spcPts val="0"/>
              </a:spcBef>
              <a:spcAft>
                <a:spcPts val="0"/>
              </a:spcAft>
              <a:buSzPts val="6600"/>
              <a:buNone/>
              <a:defRPr sz="6600"/>
            </a:lvl1pPr>
            <a:lvl2pPr lvl="1" rtl="0">
              <a:spcBef>
                <a:spcPts val="0"/>
              </a:spcBef>
              <a:spcAft>
                <a:spcPts val="0"/>
              </a:spcAft>
              <a:buSzPts val="6600"/>
              <a:buNone/>
              <a:defRPr sz="6600"/>
            </a:lvl2pPr>
            <a:lvl3pPr lvl="2" rtl="0">
              <a:spcBef>
                <a:spcPts val="0"/>
              </a:spcBef>
              <a:spcAft>
                <a:spcPts val="0"/>
              </a:spcAft>
              <a:buSzPts val="6600"/>
              <a:buNone/>
              <a:defRPr sz="6600"/>
            </a:lvl3pPr>
            <a:lvl4pPr lvl="3" rtl="0">
              <a:spcBef>
                <a:spcPts val="0"/>
              </a:spcBef>
              <a:spcAft>
                <a:spcPts val="0"/>
              </a:spcAft>
              <a:buSzPts val="6600"/>
              <a:buNone/>
              <a:defRPr sz="6600"/>
            </a:lvl4pPr>
            <a:lvl5pPr lvl="4" rtl="0">
              <a:spcBef>
                <a:spcPts val="0"/>
              </a:spcBef>
              <a:spcAft>
                <a:spcPts val="0"/>
              </a:spcAft>
              <a:buSzPts val="6600"/>
              <a:buNone/>
              <a:defRPr sz="6600"/>
            </a:lvl5pPr>
            <a:lvl6pPr lvl="5" rtl="0">
              <a:spcBef>
                <a:spcPts val="0"/>
              </a:spcBef>
              <a:spcAft>
                <a:spcPts val="0"/>
              </a:spcAft>
              <a:buSzPts val="6600"/>
              <a:buNone/>
              <a:defRPr sz="6600"/>
            </a:lvl6pPr>
            <a:lvl7pPr lvl="6" rtl="0">
              <a:spcBef>
                <a:spcPts val="0"/>
              </a:spcBef>
              <a:spcAft>
                <a:spcPts val="0"/>
              </a:spcAft>
              <a:buSzPts val="6600"/>
              <a:buNone/>
              <a:defRPr sz="6600"/>
            </a:lvl7pPr>
            <a:lvl8pPr lvl="7" rtl="0">
              <a:spcBef>
                <a:spcPts val="0"/>
              </a:spcBef>
              <a:spcAft>
                <a:spcPts val="0"/>
              </a:spcAft>
              <a:buSzPts val="6600"/>
              <a:buNone/>
              <a:defRPr sz="6600"/>
            </a:lvl8pPr>
            <a:lvl9pPr lvl="8" rtl="0">
              <a:spcBef>
                <a:spcPts val="0"/>
              </a:spcBef>
              <a:spcAft>
                <a:spcPts val="0"/>
              </a:spcAft>
              <a:buSzPts val="6600"/>
              <a:buNone/>
              <a:defRPr sz="6600"/>
            </a:lvl9pPr>
          </a:lstStyle>
          <a:p>
            <a:endParaRPr/>
          </a:p>
        </p:txBody>
      </p:sp>
      <p:sp>
        <p:nvSpPr>
          <p:cNvPr id="34" name="Google Shape;34;p8"/>
          <p:cNvSpPr txBox="1">
            <a:spLocks noGrp="1"/>
          </p:cNvSpPr>
          <p:nvPr>
            <p:ph type="sldNum" idx="12"/>
          </p:nvPr>
        </p:nvSpPr>
        <p:spPr>
          <a:xfrm>
            <a:off x="7201589" y="9119180"/>
            <a:ext cx="466500" cy="769500"/>
          </a:xfrm>
          <a:prstGeom prst="rect">
            <a:avLst/>
          </a:prstGeom>
        </p:spPr>
        <p:txBody>
          <a:bodyPr spcFirstLastPara="1" wrap="square" lIns="125600" tIns="125600" rIns="125600" bIns="125600"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3886200" y="-244"/>
            <a:ext cx="3886200" cy="10058400"/>
          </a:xfrm>
          <a:prstGeom prst="rect">
            <a:avLst/>
          </a:prstGeom>
          <a:solidFill>
            <a:schemeClr val="lt2"/>
          </a:solidFill>
          <a:ln>
            <a:noFill/>
          </a:ln>
        </p:spPr>
        <p:txBody>
          <a:bodyPr spcFirstLastPara="1" wrap="square" lIns="125600" tIns="125600" rIns="125600" bIns="125600"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25675" y="2411542"/>
            <a:ext cx="3438300" cy="2898600"/>
          </a:xfrm>
          <a:prstGeom prst="rect">
            <a:avLst/>
          </a:prstGeom>
        </p:spPr>
        <p:txBody>
          <a:bodyPr spcFirstLastPara="1" wrap="square" lIns="125600" tIns="125600" rIns="125600" bIns="125600" anchor="b" anchorCtr="0">
            <a:normAutofit/>
          </a:bodyPr>
          <a:lstStyle>
            <a:lvl1pPr lvl="0" algn="ctr" rtl="0">
              <a:spcBef>
                <a:spcPts val="0"/>
              </a:spcBef>
              <a:spcAft>
                <a:spcPts val="0"/>
              </a:spcAft>
              <a:buSzPts val="5800"/>
              <a:buNone/>
              <a:defRPr sz="5800"/>
            </a:lvl1pPr>
            <a:lvl2pPr lvl="1" algn="ctr" rtl="0">
              <a:spcBef>
                <a:spcPts val="0"/>
              </a:spcBef>
              <a:spcAft>
                <a:spcPts val="0"/>
              </a:spcAft>
              <a:buSzPts val="5800"/>
              <a:buNone/>
              <a:defRPr sz="5800"/>
            </a:lvl2pPr>
            <a:lvl3pPr lvl="2" algn="ctr" rtl="0">
              <a:spcBef>
                <a:spcPts val="0"/>
              </a:spcBef>
              <a:spcAft>
                <a:spcPts val="0"/>
              </a:spcAft>
              <a:buSzPts val="5800"/>
              <a:buNone/>
              <a:defRPr sz="5800"/>
            </a:lvl3pPr>
            <a:lvl4pPr lvl="3" algn="ctr" rtl="0">
              <a:spcBef>
                <a:spcPts val="0"/>
              </a:spcBef>
              <a:spcAft>
                <a:spcPts val="0"/>
              </a:spcAft>
              <a:buSzPts val="5800"/>
              <a:buNone/>
              <a:defRPr sz="5800"/>
            </a:lvl4pPr>
            <a:lvl5pPr lvl="4" algn="ctr" rtl="0">
              <a:spcBef>
                <a:spcPts val="0"/>
              </a:spcBef>
              <a:spcAft>
                <a:spcPts val="0"/>
              </a:spcAft>
              <a:buSzPts val="5800"/>
              <a:buNone/>
              <a:defRPr sz="5800"/>
            </a:lvl5pPr>
            <a:lvl6pPr lvl="5" algn="ctr" rtl="0">
              <a:spcBef>
                <a:spcPts val="0"/>
              </a:spcBef>
              <a:spcAft>
                <a:spcPts val="0"/>
              </a:spcAft>
              <a:buSzPts val="5800"/>
              <a:buNone/>
              <a:defRPr sz="5800"/>
            </a:lvl6pPr>
            <a:lvl7pPr lvl="6" algn="ctr" rtl="0">
              <a:spcBef>
                <a:spcPts val="0"/>
              </a:spcBef>
              <a:spcAft>
                <a:spcPts val="0"/>
              </a:spcAft>
              <a:buSzPts val="5800"/>
              <a:buNone/>
              <a:defRPr sz="5800"/>
            </a:lvl7pPr>
            <a:lvl8pPr lvl="7" algn="ctr" rtl="0">
              <a:spcBef>
                <a:spcPts val="0"/>
              </a:spcBef>
              <a:spcAft>
                <a:spcPts val="0"/>
              </a:spcAft>
              <a:buSzPts val="5800"/>
              <a:buNone/>
              <a:defRPr sz="5800"/>
            </a:lvl8pPr>
            <a:lvl9pPr lvl="8" algn="ctr" rtl="0">
              <a:spcBef>
                <a:spcPts val="0"/>
              </a:spcBef>
              <a:spcAft>
                <a:spcPts val="0"/>
              </a:spcAft>
              <a:buSzPts val="5800"/>
              <a:buNone/>
              <a:defRPr sz="5800"/>
            </a:lvl9pPr>
          </a:lstStyle>
          <a:p>
            <a:endParaRPr/>
          </a:p>
        </p:txBody>
      </p:sp>
      <p:sp>
        <p:nvSpPr>
          <p:cNvPr id="38" name="Google Shape;38;p9"/>
          <p:cNvSpPr txBox="1">
            <a:spLocks noGrp="1"/>
          </p:cNvSpPr>
          <p:nvPr>
            <p:ph type="subTitle" idx="1"/>
          </p:nvPr>
        </p:nvSpPr>
        <p:spPr>
          <a:xfrm>
            <a:off x="225675" y="5481569"/>
            <a:ext cx="3438300" cy="2415300"/>
          </a:xfrm>
          <a:prstGeom prst="rect">
            <a:avLst/>
          </a:prstGeom>
        </p:spPr>
        <p:txBody>
          <a:bodyPr spcFirstLastPara="1" wrap="square" lIns="125600" tIns="125600" rIns="125600" bIns="125600" anchor="t" anchorCtr="0">
            <a:normAutofit/>
          </a:bodyPr>
          <a:lstStyle>
            <a:lvl1pPr lvl="0" algn="ctr" rtl="0">
              <a:lnSpc>
                <a:spcPct val="100000"/>
              </a:lnSpc>
              <a:spcBef>
                <a:spcPts val="0"/>
              </a:spcBef>
              <a:spcAft>
                <a:spcPts val="0"/>
              </a:spcAft>
              <a:buSzPts val="2900"/>
              <a:buNone/>
              <a:defRPr sz="2900"/>
            </a:lvl1pPr>
            <a:lvl2pPr lvl="1" algn="ctr" rtl="0">
              <a:lnSpc>
                <a:spcPct val="100000"/>
              </a:lnSpc>
              <a:spcBef>
                <a:spcPts val="0"/>
              </a:spcBef>
              <a:spcAft>
                <a:spcPts val="0"/>
              </a:spcAft>
              <a:buSzPts val="2900"/>
              <a:buNone/>
              <a:defRPr sz="2900"/>
            </a:lvl2pPr>
            <a:lvl3pPr lvl="2" algn="ctr" rtl="0">
              <a:lnSpc>
                <a:spcPct val="100000"/>
              </a:lnSpc>
              <a:spcBef>
                <a:spcPts val="0"/>
              </a:spcBef>
              <a:spcAft>
                <a:spcPts val="0"/>
              </a:spcAft>
              <a:buSzPts val="2900"/>
              <a:buNone/>
              <a:defRPr sz="2900"/>
            </a:lvl3pPr>
            <a:lvl4pPr lvl="3" algn="ctr" rtl="0">
              <a:lnSpc>
                <a:spcPct val="100000"/>
              </a:lnSpc>
              <a:spcBef>
                <a:spcPts val="0"/>
              </a:spcBef>
              <a:spcAft>
                <a:spcPts val="0"/>
              </a:spcAft>
              <a:buSzPts val="2900"/>
              <a:buNone/>
              <a:defRPr sz="2900"/>
            </a:lvl4pPr>
            <a:lvl5pPr lvl="4" algn="ctr" rtl="0">
              <a:lnSpc>
                <a:spcPct val="100000"/>
              </a:lnSpc>
              <a:spcBef>
                <a:spcPts val="0"/>
              </a:spcBef>
              <a:spcAft>
                <a:spcPts val="0"/>
              </a:spcAft>
              <a:buSzPts val="2900"/>
              <a:buNone/>
              <a:defRPr sz="2900"/>
            </a:lvl5pPr>
            <a:lvl6pPr lvl="5" algn="ctr" rtl="0">
              <a:lnSpc>
                <a:spcPct val="100000"/>
              </a:lnSpc>
              <a:spcBef>
                <a:spcPts val="0"/>
              </a:spcBef>
              <a:spcAft>
                <a:spcPts val="0"/>
              </a:spcAft>
              <a:buSzPts val="2900"/>
              <a:buNone/>
              <a:defRPr sz="2900"/>
            </a:lvl6pPr>
            <a:lvl7pPr lvl="6" algn="ctr" rtl="0">
              <a:lnSpc>
                <a:spcPct val="100000"/>
              </a:lnSpc>
              <a:spcBef>
                <a:spcPts val="0"/>
              </a:spcBef>
              <a:spcAft>
                <a:spcPts val="0"/>
              </a:spcAft>
              <a:buSzPts val="2900"/>
              <a:buNone/>
              <a:defRPr sz="2900"/>
            </a:lvl7pPr>
            <a:lvl8pPr lvl="7" algn="ctr" rtl="0">
              <a:lnSpc>
                <a:spcPct val="100000"/>
              </a:lnSpc>
              <a:spcBef>
                <a:spcPts val="0"/>
              </a:spcBef>
              <a:spcAft>
                <a:spcPts val="0"/>
              </a:spcAft>
              <a:buSzPts val="2900"/>
              <a:buNone/>
              <a:defRPr sz="2900"/>
            </a:lvl8pPr>
            <a:lvl9pPr lvl="8" algn="ctr" rtl="0">
              <a:lnSpc>
                <a:spcPct val="100000"/>
              </a:lnSpc>
              <a:spcBef>
                <a:spcPts val="0"/>
              </a:spcBef>
              <a:spcAft>
                <a:spcPts val="0"/>
              </a:spcAft>
              <a:buSzPts val="2900"/>
              <a:buNone/>
              <a:defRPr sz="2900"/>
            </a:lvl9pPr>
          </a:lstStyle>
          <a:p>
            <a:endParaRPr/>
          </a:p>
        </p:txBody>
      </p:sp>
      <p:sp>
        <p:nvSpPr>
          <p:cNvPr id="39" name="Google Shape;39;p9"/>
          <p:cNvSpPr txBox="1">
            <a:spLocks noGrp="1"/>
          </p:cNvSpPr>
          <p:nvPr>
            <p:ph type="body" idx="2"/>
          </p:nvPr>
        </p:nvSpPr>
        <p:spPr>
          <a:xfrm>
            <a:off x="4198575" y="1415969"/>
            <a:ext cx="3261600" cy="7226100"/>
          </a:xfrm>
          <a:prstGeom prst="rect">
            <a:avLst/>
          </a:prstGeom>
        </p:spPr>
        <p:txBody>
          <a:bodyPr spcFirstLastPara="1" wrap="square" lIns="125600" tIns="125600" rIns="125600" bIns="125600" anchor="ctr" anchorCtr="0">
            <a:normAutofit/>
          </a:bodyPr>
          <a:lstStyle>
            <a:lvl1pPr marL="457200" lvl="0" indent="-387350" rtl="0">
              <a:spcBef>
                <a:spcPts val="0"/>
              </a:spcBef>
              <a:spcAft>
                <a:spcPts val="0"/>
              </a:spcAft>
              <a:buSzPts val="2500"/>
              <a:buChar char="●"/>
              <a:defRPr/>
            </a:lvl1pPr>
            <a:lvl2pPr marL="914400" lvl="1" indent="-349250" rtl="0">
              <a:spcBef>
                <a:spcPts val="0"/>
              </a:spcBef>
              <a:spcAft>
                <a:spcPts val="0"/>
              </a:spcAft>
              <a:buSzPts val="1900"/>
              <a:buChar char="○"/>
              <a:defRPr/>
            </a:lvl2pPr>
            <a:lvl3pPr marL="1371600" lvl="2" indent="-349250" rtl="0">
              <a:spcBef>
                <a:spcPts val="0"/>
              </a:spcBef>
              <a:spcAft>
                <a:spcPts val="0"/>
              </a:spcAft>
              <a:buSzPts val="1900"/>
              <a:buChar char="■"/>
              <a:defRPr/>
            </a:lvl3pPr>
            <a:lvl4pPr marL="1828800" lvl="3" indent="-349250" rtl="0">
              <a:spcBef>
                <a:spcPts val="0"/>
              </a:spcBef>
              <a:spcAft>
                <a:spcPts val="0"/>
              </a:spcAft>
              <a:buSzPts val="1900"/>
              <a:buChar char="●"/>
              <a:defRPr/>
            </a:lvl4pPr>
            <a:lvl5pPr marL="2286000" lvl="4" indent="-349250" rtl="0">
              <a:spcBef>
                <a:spcPts val="0"/>
              </a:spcBef>
              <a:spcAft>
                <a:spcPts val="0"/>
              </a:spcAft>
              <a:buSzPts val="1900"/>
              <a:buChar char="○"/>
              <a:defRPr/>
            </a:lvl5pPr>
            <a:lvl6pPr marL="2743200" lvl="5" indent="-349250" rtl="0">
              <a:spcBef>
                <a:spcPts val="0"/>
              </a:spcBef>
              <a:spcAft>
                <a:spcPts val="0"/>
              </a:spcAft>
              <a:buSzPts val="1900"/>
              <a:buChar char="■"/>
              <a:defRPr/>
            </a:lvl6pPr>
            <a:lvl7pPr marL="3200400" lvl="6" indent="-349250" rtl="0">
              <a:spcBef>
                <a:spcPts val="0"/>
              </a:spcBef>
              <a:spcAft>
                <a:spcPts val="0"/>
              </a:spcAft>
              <a:buSzPts val="1900"/>
              <a:buChar char="●"/>
              <a:defRPr/>
            </a:lvl7pPr>
            <a:lvl8pPr marL="3657600" lvl="7" indent="-349250" rtl="0">
              <a:spcBef>
                <a:spcPts val="0"/>
              </a:spcBef>
              <a:spcAft>
                <a:spcPts val="0"/>
              </a:spcAft>
              <a:buSzPts val="1900"/>
              <a:buChar char="○"/>
              <a:defRPr/>
            </a:lvl8pPr>
            <a:lvl9pPr marL="4114800" lvl="8" indent="-349250" rtl="0">
              <a:spcBef>
                <a:spcPts val="0"/>
              </a:spcBef>
              <a:spcAft>
                <a:spcPts val="0"/>
              </a:spcAft>
              <a:buSzPts val="1900"/>
              <a:buChar char="■"/>
              <a:defRPr/>
            </a:lvl9pPr>
          </a:lstStyle>
          <a:p>
            <a:endParaRPr/>
          </a:p>
        </p:txBody>
      </p:sp>
      <p:sp>
        <p:nvSpPr>
          <p:cNvPr id="40" name="Google Shape;40;p9"/>
          <p:cNvSpPr txBox="1">
            <a:spLocks noGrp="1"/>
          </p:cNvSpPr>
          <p:nvPr>
            <p:ph type="sldNum" idx="12"/>
          </p:nvPr>
        </p:nvSpPr>
        <p:spPr>
          <a:xfrm>
            <a:off x="7201589" y="9119180"/>
            <a:ext cx="466500" cy="769500"/>
          </a:xfrm>
          <a:prstGeom prst="rect">
            <a:avLst/>
          </a:prstGeom>
        </p:spPr>
        <p:txBody>
          <a:bodyPr spcFirstLastPara="1" wrap="square" lIns="125600" tIns="125600" rIns="125600" bIns="125600"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264945" y="8273124"/>
            <a:ext cx="5099100" cy="1183500"/>
          </a:xfrm>
          <a:prstGeom prst="rect">
            <a:avLst/>
          </a:prstGeom>
        </p:spPr>
        <p:txBody>
          <a:bodyPr spcFirstLastPara="1" wrap="square" lIns="125600" tIns="125600" rIns="125600" bIns="125600" anchor="ctr" anchorCtr="0">
            <a:normAutofit/>
          </a:bodyPr>
          <a:lstStyle>
            <a:lvl1pPr marL="457200" lvl="0" indent="-228600" rtl="0">
              <a:lnSpc>
                <a:spcPct val="100000"/>
              </a:lnSpc>
              <a:spcBef>
                <a:spcPts val="0"/>
              </a:spcBef>
              <a:spcAft>
                <a:spcPts val="0"/>
              </a:spcAft>
              <a:buSzPts val="2500"/>
              <a:buNone/>
              <a:defRPr/>
            </a:lvl1pPr>
          </a:lstStyle>
          <a:p>
            <a:endParaRPr/>
          </a:p>
        </p:txBody>
      </p:sp>
      <p:sp>
        <p:nvSpPr>
          <p:cNvPr id="43" name="Google Shape;43;p10"/>
          <p:cNvSpPr txBox="1">
            <a:spLocks noGrp="1"/>
          </p:cNvSpPr>
          <p:nvPr>
            <p:ph type="sldNum" idx="12"/>
          </p:nvPr>
        </p:nvSpPr>
        <p:spPr>
          <a:xfrm>
            <a:off x="7201589" y="9119180"/>
            <a:ext cx="466500" cy="769500"/>
          </a:xfrm>
          <a:prstGeom prst="rect">
            <a:avLst/>
          </a:prstGeom>
        </p:spPr>
        <p:txBody>
          <a:bodyPr spcFirstLastPara="1" wrap="square" lIns="125600" tIns="125600" rIns="125600" bIns="125600"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264945" y="870271"/>
            <a:ext cx="7242600" cy="1119900"/>
          </a:xfrm>
          <a:prstGeom prst="rect">
            <a:avLst/>
          </a:prstGeom>
          <a:noFill/>
          <a:ln>
            <a:noFill/>
          </a:ln>
        </p:spPr>
        <p:txBody>
          <a:bodyPr spcFirstLastPara="1" wrap="square" lIns="125600" tIns="125600" rIns="125600" bIns="125600" anchor="t" anchorCtr="0">
            <a:normAutofit/>
          </a:bodyPr>
          <a:lstStyle>
            <a:lvl1pPr lvl="0" rtl="0">
              <a:spcBef>
                <a:spcPts val="0"/>
              </a:spcBef>
              <a:spcAft>
                <a:spcPts val="0"/>
              </a:spcAft>
              <a:buClr>
                <a:schemeClr val="dk1"/>
              </a:buClr>
              <a:buSzPts val="3800"/>
              <a:buNone/>
              <a:defRPr sz="3800">
                <a:solidFill>
                  <a:schemeClr val="dk1"/>
                </a:solidFill>
              </a:defRPr>
            </a:lvl1pPr>
            <a:lvl2pPr lvl="1" rtl="0">
              <a:spcBef>
                <a:spcPts val="0"/>
              </a:spcBef>
              <a:spcAft>
                <a:spcPts val="0"/>
              </a:spcAft>
              <a:buClr>
                <a:schemeClr val="dk1"/>
              </a:buClr>
              <a:buSzPts val="3800"/>
              <a:buNone/>
              <a:defRPr sz="3800">
                <a:solidFill>
                  <a:schemeClr val="dk1"/>
                </a:solidFill>
              </a:defRPr>
            </a:lvl2pPr>
            <a:lvl3pPr lvl="2" rtl="0">
              <a:spcBef>
                <a:spcPts val="0"/>
              </a:spcBef>
              <a:spcAft>
                <a:spcPts val="0"/>
              </a:spcAft>
              <a:buClr>
                <a:schemeClr val="dk1"/>
              </a:buClr>
              <a:buSzPts val="3800"/>
              <a:buNone/>
              <a:defRPr sz="3800">
                <a:solidFill>
                  <a:schemeClr val="dk1"/>
                </a:solidFill>
              </a:defRPr>
            </a:lvl3pPr>
            <a:lvl4pPr lvl="3" rtl="0">
              <a:spcBef>
                <a:spcPts val="0"/>
              </a:spcBef>
              <a:spcAft>
                <a:spcPts val="0"/>
              </a:spcAft>
              <a:buClr>
                <a:schemeClr val="dk1"/>
              </a:buClr>
              <a:buSzPts val="3800"/>
              <a:buNone/>
              <a:defRPr sz="3800">
                <a:solidFill>
                  <a:schemeClr val="dk1"/>
                </a:solidFill>
              </a:defRPr>
            </a:lvl4pPr>
            <a:lvl5pPr lvl="4" rtl="0">
              <a:spcBef>
                <a:spcPts val="0"/>
              </a:spcBef>
              <a:spcAft>
                <a:spcPts val="0"/>
              </a:spcAft>
              <a:buClr>
                <a:schemeClr val="dk1"/>
              </a:buClr>
              <a:buSzPts val="3800"/>
              <a:buNone/>
              <a:defRPr sz="3800">
                <a:solidFill>
                  <a:schemeClr val="dk1"/>
                </a:solidFill>
              </a:defRPr>
            </a:lvl5pPr>
            <a:lvl6pPr lvl="5" rtl="0">
              <a:spcBef>
                <a:spcPts val="0"/>
              </a:spcBef>
              <a:spcAft>
                <a:spcPts val="0"/>
              </a:spcAft>
              <a:buClr>
                <a:schemeClr val="dk1"/>
              </a:buClr>
              <a:buSzPts val="3800"/>
              <a:buNone/>
              <a:defRPr sz="3800">
                <a:solidFill>
                  <a:schemeClr val="dk1"/>
                </a:solidFill>
              </a:defRPr>
            </a:lvl6pPr>
            <a:lvl7pPr lvl="6" rtl="0">
              <a:spcBef>
                <a:spcPts val="0"/>
              </a:spcBef>
              <a:spcAft>
                <a:spcPts val="0"/>
              </a:spcAft>
              <a:buClr>
                <a:schemeClr val="dk1"/>
              </a:buClr>
              <a:buSzPts val="3800"/>
              <a:buNone/>
              <a:defRPr sz="3800">
                <a:solidFill>
                  <a:schemeClr val="dk1"/>
                </a:solidFill>
              </a:defRPr>
            </a:lvl7pPr>
            <a:lvl8pPr lvl="7" rtl="0">
              <a:spcBef>
                <a:spcPts val="0"/>
              </a:spcBef>
              <a:spcAft>
                <a:spcPts val="0"/>
              </a:spcAft>
              <a:buClr>
                <a:schemeClr val="dk1"/>
              </a:buClr>
              <a:buSzPts val="3800"/>
              <a:buNone/>
              <a:defRPr sz="3800">
                <a:solidFill>
                  <a:schemeClr val="dk1"/>
                </a:solidFill>
              </a:defRPr>
            </a:lvl8pPr>
            <a:lvl9pPr lvl="8" rtl="0">
              <a:spcBef>
                <a:spcPts val="0"/>
              </a:spcBef>
              <a:spcAft>
                <a:spcPts val="0"/>
              </a:spcAft>
              <a:buClr>
                <a:schemeClr val="dk1"/>
              </a:buClr>
              <a:buSzPts val="3800"/>
              <a:buNone/>
              <a:defRPr sz="3800">
                <a:solidFill>
                  <a:schemeClr val="dk1"/>
                </a:solidFill>
              </a:defRPr>
            </a:lvl9pPr>
          </a:lstStyle>
          <a:p>
            <a:endParaRPr/>
          </a:p>
        </p:txBody>
      </p:sp>
      <p:sp>
        <p:nvSpPr>
          <p:cNvPr id="7" name="Google Shape;7;p1"/>
          <p:cNvSpPr txBox="1">
            <a:spLocks noGrp="1"/>
          </p:cNvSpPr>
          <p:nvPr>
            <p:ph type="body" idx="1"/>
          </p:nvPr>
        </p:nvSpPr>
        <p:spPr>
          <a:xfrm>
            <a:off x="264945" y="2253729"/>
            <a:ext cx="7242600" cy="6681000"/>
          </a:xfrm>
          <a:prstGeom prst="rect">
            <a:avLst/>
          </a:prstGeom>
          <a:noFill/>
          <a:ln>
            <a:noFill/>
          </a:ln>
        </p:spPr>
        <p:txBody>
          <a:bodyPr spcFirstLastPara="1" wrap="square" lIns="125600" tIns="125600" rIns="125600" bIns="125600" anchor="t" anchorCtr="0">
            <a:normAutofit/>
          </a:bodyPr>
          <a:lstStyle>
            <a:lvl1pPr marL="457200" lvl="0" indent="-387350" rtl="0">
              <a:lnSpc>
                <a:spcPct val="115000"/>
              </a:lnSpc>
              <a:spcBef>
                <a:spcPts val="0"/>
              </a:spcBef>
              <a:spcAft>
                <a:spcPts val="0"/>
              </a:spcAft>
              <a:buClr>
                <a:schemeClr val="dk2"/>
              </a:buClr>
              <a:buSzPts val="2500"/>
              <a:buChar char="●"/>
              <a:defRPr sz="2500">
                <a:solidFill>
                  <a:schemeClr val="dk2"/>
                </a:solidFill>
              </a:defRPr>
            </a:lvl1pPr>
            <a:lvl2pPr marL="914400" lvl="1" indent="-349250" rtl="0">
              <a:lnSpc>
                <a:spcPct val="115000"/>
              </a:lnSpc>
              <a:spcBef>
                <a:spcPts val="0"/>
              </a:spcBef>
              <a:spcAft>
                <a:spcPts val="0"/>
              </a:spcAft>
              <a:buClr>
                <a:schemeClr val="dk2"/>
              </a:buClr>
              <a:buSzPts val="1900"/>
              <a:buChar char="○"/>
              <a:defRPr sz="1900">
                <a:solidFill>
                  <a:schemeClr val="dk2"/>
                </a:solidFill>
              </a:defRPr>
            </a:lvl2pPr>
            <a:lvl3pPr marL="1371600" lvl="2" indent="-349250" rtl="0">
              <a:lnSpc>
                <a:spcPct val="115000"/>
              </a:lnSpc>
              <a:spcBef>
                <a:spcPts val="0"/>
              </a:spcBef>
              <a:spcAft>
                <a:spcPts val="0"/>
              </a:spcAft>
              <a:buClr>
                <a:schemeClr val="dk2"/>
              </a:buClr>
              <a:buSzPts val="1900"/>
              <a:buChar char="■"/>
              <a:defRPr sz="1900">
                <a:solidFill>
                  <a:schemeClr val="dk2"/>
                </a:solidFill>
              </a:defRPr>
            </a:lvl3pPr>
            <a:lvl4pPr marL="1828800" lvl="3" indent="-349250" rtl="0">
              <a:lnSpc>
                <a:spcPct val="115000"/>
              </a:lnSpc>
              <a:spcBef>
                <a:spcPts val="0"/>
              </a:spcBef>
              <a:spcAft>
                <a:spcPts val="0"/>
              </a:spcAft>
              <a:buClr>
                <a:schemeClr val="dk2"/>
              </a:buClr>
              <a:buSzPts val="1900"/>
              <a:buChar char="●"/>
              <a:defRPr sz="1900">
                <a:solidFill>
                  <a:schemeClr val="dk2"/>
                </a:solidFill>
              </a:defRPr>
            </a:lvl4pPr>
            <a:lvl5pPr marL="2286000" lvl="4" indent="-349250" rtl="0">
              <a:lnSpc>
                <a:spcPct val="115000"/>
              </a:lnSpc>
              <a:spcBef>
                <a:spcPts val="0"/>
              </a:spcBef>
              <a:spcAft>
                <a:spcPts val="0"/>
              </a:spcAft>
              <a:buClr>
                <a:schemeClr val="dk2"/>
              </a:buClr>
              <a:buSzPts val="1900"/>
              <a:buChar char="○"/>
              <a:defRPr sz="1900">
                <a:solidFill>
                  <a:schemeClr val="dk2"/>
                </a:solidFill>
              </a:defRPr>
            </a:lvl5pPr>
            <a:lvl6pPr marL="2743200" lvl="5" indent="-349250" rtl="0">
              <a:lnSpc>
                <a:spcPct val="115000"/>
              </a:lnSpc>
              <a:spcBef>
                <a:spcPts val="0"/>
              </a:spcBef>
              <a:spcAft>
                <a:spcPts val="0"/>
              </a:spcAft>
              <a:buClr>
                <a:schemeClr val="dk2"/>
              </a:buClr>
              <a:buSzPts val="1900"/>
              <a:buChar char="■"/>
              <a:defRPr sz="1900">
                <a:solidFill>
                  <a:schemeClr val="dk2"/>
                </a:solidFill>
              </a:defRPr>
            </a:lvl6pPr>
            <a:lvl7pPr marL="3200400" lvl="6" indent="-349250" rtl="0">
              <a:lnSpc>
                <a:spcPct val="115000"/>
              </a:lnSpc>
              <a:spcBef>
                <a:spcPts val="0"/>
              </a:spcBef>
              <a:spcAft>
                <a:spcPts val="0"/>
              </a:spcAft>
              <a:buClr>
                <a:schemeClr val="dk2"/>
              </a:buClr>
              <a:buSzPts val="1900"/>
              <a:buChar char="●"/>
              <a:defRPr sz="1900">
                <a:solidFill>
                  <a:schemeClr val="dk2"/>
                </a:solidFill>
              </a:defRPr>
            </a:lvl7pPr>
            <a:lvl8pPr marL="3657600" lvl="7" indent="-349250" rtl="0">
              <a:lnSpc>
                <a:spcPct val="115000"/>
              </a:lnSpc>
              <a:spcBef>
                <a:spcPts val="0"/>
              </a:spcBef>
              <a:spcAft>
                <a:spcPts val="0"/>
              </a:spcAft>
              <a:buClr>
                <a:schemeClr val="dk2"/>
              </a:buClr>
              <a:buSzPts val="1900"/>
              <a:buChar char="○"/>
              <a:defRPr sz="1900">
                <a:solidFill>
                  <a:schemeClr val="dk2"/>
                </a:solidFill>
              </a:defRPr>
            </a:lvl8pPr>
            <a:lvl9pPr marL="4114800" lvl="8" indent="-349250" rtl="0">
              <a:lnSpc>
                <a:spcPct val="115000"/>
              </a:lnSpc>
              <a:spcBef>
                <a:spcPts val="0"/>
              </a:spcBef>
              <a:spcAft>
                <a:spcPts val="0"/>
              </a:spcAft>
              <a:buClr>
                <a:schemeClr val="dk2"/>
              </a:buClr>
              <a:buSzPts val="1900"/>
              <a:buChar char="■"/>
              <a:defRPr sz="1900">
                <a:solidFill>
                  <a:schemeClr val="dk2"/>
                </a:solidFill>
              </a:defRPr>
            </a:lvl9pPr>
          </a:lstStyle>
          <a:p>
            <a:endParaRPr/>
          </a:p>
        </p:txBody>
      </p:sp>
      <p:sp>
        <p:nvSpPr>
          <p:cNvPr id="8" name="Google Shape;8;p1"/>
          <p:cNvSpPr txBox="1">
            <a:spLocks noGrp="1"/>
          </p:cNvSpPr>
          <p:nvPr>
            <p:ph type="sldNum" idx="12"/>
          </p:nvPr>
        </p:nvSpPr>
        <p:spPr>
          <a:xfrm>
            <a:off x="7201589" y="9119180"/>
            <a:ext cx="466500" cy="769500"/>
          </a:xfrm>
          <a:prstGeom prst="rect">
            <a:avLst/>
          </a:prstGeom>
          <a:noFill/>
          <a:ln>
            <a:noFill/>
          </a:ln>
        </p:spPr>
        <p:txBody>
          <a:bodyPr spcFirstLastPara="1" wrap="square" lIns="125600" tIns="125600" rIns="125600" bIns="125600" anchor="ctr" anchorCtr="0">
            <a:normAutofit/>
          </a:bodyPr>
          <a:lstStyle>
            <a:lvl1pPr lvl="0" algn="r" rtl="0">
              <a:buNone/>
              <a:defRPr sz="1400">
                <a:solidFill>
                  <a:schemeClr val="dk2"/>
                </a:solidFill>
              </a:defRPr>
            </a:lvl1pPr>
            <a:lvl2pPr lvl="1" algn="r" rtl="0">
              <a:buNone/>
              <a:defRPr sz="1400">
                <a:solidFill>
                  <a:schemeClr val="dk2"/>
                </a:solidFill>
              </a:defRPr>
            </a:lvl2pPr>
            <a:lvl3pPr lvl="2" algn="r" rtl="0">
              <a:buNone/>
              <a:defRPr sz="1400">
                <a:solidFill>
                  <a:schemeClr val="dk2"/>
                </a:solidFill>
              </a:defRPr>
            </a:lvl3pPr>
            <a:lvl4pPr lvl="3" algn="r" rtl="0">
              <a:buNone/>
              <a:defRPr sz="1400">
                <a:solidFill>
                  <a:schemeClr val="dk2"/>
                </a:solidFill>
              </a:defRPr>
            </a:lvl4pPr>
            <a:lvl5pPr lvl="4" algn="r" rtl="0">
              <a:buNone/>
              <a:defRPr sz="1400">
                <a:solidFill>
                  <a:schemeClr val="dk2"/>
                </a:solidFill>
              </a:defRPr>
            </a:lvl5pPr>
            <a:lvl6pPr lvl="5" algn="r" rtl="0">
              <a:buNone/>
              <a:defRPr sz="1400">
                <a:solidFill>
                  <a:schemeClr val="dk2"/>
                </a:solidFill>
              </a:defRPr>
            </a:lvl6pPr>
            <a:lvl7pPr lvl="6" algn="r" rtl="0">
              <a:buNone/>
              <a:defRPr sz="1400">
                <a:solidFill>
                  <a:schemeClr val="dk2"/>
                </a:solidFill>
              </a:defRPr>
            </a:lvl7pPr>
            <a:lvl8pPr lvl="7" algn="r" rtl="0">
              <a:buNone/>
              <a:defRPr sz="1400">
                <a:solidFill>
                  <a:schemeClr val="dk2"/>
                </a:solidFill>
              </a:defRPr>
            </a:lvl8pPr>
            <a:lvl9pPr lvl="8" algn="r" rtl="0">
              <a:buNone/>
              <a:defRPr sz="1400">
                <a:solidFill>
                  <a:schemeClr val="dk2"/>
                </a:solidFill>
              </a:defRPr>
            </a:lvl9pPr>
          </a:lstStyle>
          <a:p>
            <a:pPr marL="0" lvl="0" indent="0" algn="r" rtl="0">
              <a:spcBef>
                <a:spcPts val="0"/>
              </a:spcBef>
              <a:spcAft>
                <a:spcPts val="0"/>
              </a:spcAft>
              <a:buNone/>
            </a:pPr>
            <a:fld id="{00000000-1234-1234-1234-123412341234}" type="slidenum">
              <a:rPr lang="fr"/>
              <a:t>‹n°›</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hyperlink" Target="https://padlet.com/recitfrancais/infoliteracy"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hyperlink" Target="https://www.nrdc.org/stories/global-climate-change-what-you-need-know" TargetMode="External"/><Relationship Id="rId5" Type="http://schemas.openxmlformats.org/officeDocument/2006/relationships/hyperlink" Target="https://climate.nasa.gov/effects/" TargetMode="External"/><Relationship Id="rId4" Type="http://schemas.openxmlformats.org/officeDocument/2006/relationships/hyperlink" Target="https://studentenergy.org/influencer/climate-change/?gclid=CjwKCAjwve2TBhByEiwAaktM1PWewEHsHyLo7gWf3vf4bDcIEd0JFYplNy0C2SBFsnGpNVWOinCjshoCvT8QAvD_BwE"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hyperlink" Target="https://docs.google.com/document/d/1034YEbserZx4zvdW18bwYsj345rj-ni_8uBhfyUwfTE/edit"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8" Type="http://schemas.openxmlformats.org/officeDocument/2006/relationships/hyperlink" Target="https://wke.lt/w/s/xwdcxi" TargetMode="External"/><Relationship Id="rId3" Type="http://schemas.openxmlformats.org/officeDocument/2006/relationships/image" Target="../media/image1.jpg"/><Relationship Id="rId7"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hyperlink" Target="https://padlet.com/recitfrancais/infoliteracy" TargetMode="External"/><Relationship Id="rId10" Type="http://schemas.openxmlformats.org/officeDocument/2006/relationships/image" Target="../media/image14.png"/><Relationship Id="rId4" Type="http://schemas.openxmlformats.org/officeDocument/2006/relationships/hyperlink" Target="https://www.youtube.com/watch?v=sTC5IRfmTSA&amp;list=PLZc3SptnTVuvL4Pr_-8-PEXi72WWGsBjT" TargetMode="External"/><Relationship Id="rId9" Type="http://schemas.openxmlformats.org/officeDocument/2006/relationships/image" Target="../media/image13.png"/></Relationships>
</file>

<file path=ppt/slides/_rels/slide2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2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2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2.png"/><Relationship Id="rId4" Type="http://schemas.openxmlformats.org/officeDocument/2006/relationships/hyperlink" Target="https://view.genial.ly/6284f4e10bebdc0018f03194/interactive-content-copyright-free-digital-resources"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3"/>
        <p:cNvGrpSpPr/>
        <p:nvPr/>
      </p:nvGrpSpPr>
      <p:grpSpPr>
        <a:xfrm>
          <a:off x="0" y="0"/>
          <a:ext cx="0" cy="0"/>
          <a:chOff x="0" y="0"/>
          <a:chExt cx="0" cy="0"/>
        </a:xfrm>
      </p:grpSpPr>
      <p:sp>
        <p:nvSpPr>
          <p:cNvPr id="54" name="Google Shape;54;p13"/>
          <p:cNvSpPr txBox="1"/>
          <p:nvPr/>
        </p:nvSpPr>
        <p:spPr>
          <a:xfrm>
            <a:off x="856350" y="937725"/>
            <a:ext cx="6059700" cy="15984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fr" sz="2400" b="1">
                <a:solidFill>
                  <a:schemeClr val="lt2"/>
                </a:solidFill>
                <a:latin typeface="Architects Daughter"/>
                <a:ea typeface="Architects Daughter"/>
                <a:cs typeface="Architects Daughter"/>
                <a:sym typeface="Architects Daughter"/>
              </a:rPr>
              <a:t>Online training: Developing Your Information Literacy</a:t>
            </a:r>
            <a:endParaRPr sz="2400" b="1">
              <a:solidFill>
                <a:schemeClr val="lt2"/>
              </a:solidFill>
              <a:latin typeface="Architects Daughter"/>
              <a:ea typeface="Architects Daughter"/>
              <a:cs typeface="Architects Daughter"/>
              <a:sym typeface="Architects Daughter"/>
            </a:endParaRPr>
          </a:p>
          <a:p>
            <a:pPr marL="0" lvl="0" indent="0" algn="l" rtl="0">
              <a:lnSpc>
                <a:spcPct val="115000"/>
              </a:lnSpc>
              <a:spcBef>
                <a:spcPts val="0"/>
              </a:spcBef>
              <a:spcAft>
                <a:spcPts val="0"/>
              </a:spcAft>
              <a:buNone/>
            </a:pPr>
            <a:endParaRPr sz="1100" b="1">
              <a:solidFill>
                <a:schemeClr val="lt2"/>
              </a:solidFill>
              <a:latin typeface="Architects Daughter"/>
              <a:ea typeface="Architects Daughter"/>
              <a:cs typeface="Architects Daughter"/>
              <a:sym typeface="Architects Daughter"/>
            </a:endParaRPr>
          </a:p>
          <a:p>
            <a:pPr marL="0" lvl="0" indent="0" algn="l" rtl="0">
              <a:lnSpc>
                <a:spcPct val="115000"/>
              </a:lnSpc>
              <a:spcBef>
                <a:spcPts val="0"/>
              </a:spcBef>
              <a:spcAft>
                <a:spcPts val="0"/>
              </a:spcAft>
              <a:buClr>
                <a:schemeClr val="dk1"/>
              </a:buClr>
              <a:buSzPts val="1100"/>
              <a:buFont typeface="Arial"/>
              <a:buNone/>
            </a:pPr>
            <a:r>
              <a:rPr lang="fr" sz="2400" b="1">
                <a:solidFill>
                  <a:schemeClr val="lt2"/>
                </a:solidFill>
                <a:latin typeface="Architects Daughter"/>
                <a:ea typeface="Architects Daughter"/>
                <a:cs typeface="Architects Daughter"/>
                <a:sym typeface="Architects Daughter"/>
              </a:rPr>
              <a:t>Participant Booklet</a:t>
            </a:r>
            <a:endParaRPr sz="2400" b="1">
              <a:solidFill>
                <a:schemeClr val="lt2"/>
              </a:solidFill>
              <a:latin typeface="Architects Daughter"/>
              <a:ea typeface="Architects Daughter"/>
              <a:cs typeface="Architects Daughter"/>
              <a:sym typeface="Architects Daughte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6"/>
        <p:cNvGrpSpPr/>
        <p:nvPr/>
      </p:nvGrpSpPr>
      <p:grpSpPr>
        <a:xfrm>
          <a:off x="0" y="0"/>
          <a:ext cx="0" cy="0"/>
          <a:chOff x="0" y="0"/>
          <a:chExt cx="0" cy="0"/>
        </a:xfrm>
      </p:grpSpPr>
      <p:sp>
        <p:nvSpPr>
          <p:cNvPr id="127" name="Google Shape;127;p22"/>
          <p:cNvSpPr txBox="1"/>
          <p:nvPr/>
        </p:nvSpPr>
        <p:spPr>
          <a:xfrm>
            <a:off x="745750" y="343100"/>
            <a:ext cx="6311400" cy="28290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fr" sz="2400" b="1">
                <a:solidFill>
                  <a:schemeClr val="lt2"/>
                </a:solidFill>
                <a:latin typeface="Architects Daughter"/>
                <a:ea typeface="Architects Daughter"/>
                <a:cs typeface="Architects Daughter"/>
                <a:sym typeface="Architects Daughter"/>
              </a:rPr>
              <a:t>Module 3  </a:t>
            </a:r>
            <a:endParaRPr sz="2400" b="1">
              <a:solidFill>
                <a:schemeClr val="lt2"/>
              </a:solidFill>
              <a:latin typeface="Architects Daughter"/>
              <a:ea typeface="Architects Daughter"/>
              <a:cs typeface="Architects Daughter"/>
              <a:sym typeface="Architects Daughter"/>
            </a:endParaRPr>
          </a:p>
          <a:p>
            <a:pPr marL="0" lvl="0" indent="0" algn="l" rtl="0">
              <a:lnSpc>
                <a:spcPct val="115000"/>
              </a:lnSpc>
              <a:spcBef>
                <a:spcPts val="0"/>
              </a:spcBef>
              <a:spcAft>
                <a:spcPts val="0"/>
              </a:spcAft>
              <a:buClr>
                <a:schemeClr val="dk1"/>
              </a:buClr>
              <a:buSzPts val="1100"/>
              <a:buFont typeface="Arial"/>
              <a:buNone/>
            </a:pPr>
            <a:r>
              <a:rPr lang="fr" sz="2400" b="1">
                <a:solidFill>
                  <a:schemeClr val="lt2"/>
                </a:solidFill>
                <a:latin typeface="Architects Daughter"/>
                <a:ea typeface="Architects Daughter"/>
                <a:cs typeface="Architects Daughter"/>
                <a:sym typeface="Architects Daughter"/>
              </a:rPr>
              <a:t>Define Your Information Needs</a:t>
            </a:r>
            <a:endParaRPr sz="2400" b="1">
              <a:solidFill>
                <a:schemeClr val="lt2"/>
              </a:solidFill>
              <a:latin typeface="Architects Daughter"/>
              <a:ea typeface="Architects Daughter"/>
              <a:cs typeface="Architects Daughter"/>
              <a:sym typeface="Architects Daughter"/>
            </a:endParaRPr>
          </a:p>
          <a:p>
            <a:pPr marL="0" lvl="0" indent="0" algn="l" rtl="0">
              <a:lnSpc>
                <a:spcPct val="115000"/>
              </a:lnSpc>
              <a:spcBef>
                <a:spcPts val="0"/>
              </a:spcBef>
              <a:spcAft>
                <a:spcPts val="0"/>
              </a:spcAft>
              <a:buClr>
                <a:schemeClr val="dk1"/>
              </a:buClr>
              <a:buSzPts val="1100"/>
              <a:buFont typeface="Arial"/>
              <a:buNone/>
            </a:pPr>
            <a:endParaRPr sz="2400" b="1">
              <a:solidFill>
                <a:schemeClr val="lt2"/>
              </a:solidFill>
              <a:latin typeface="Architects Daughter"/>
              <a:ea typeface="Architects Daughter"/>
              <a:cs typeface="Architects Daughter"/>
              <a:sym typeface="Architects Daughter"/>
            </a:endParaRPr>
          </a:p>
          <a:p>
            <a:pPr marL="0" lvl="0" indent="0" algn="l" rtl="0">
              <a:lnSpc>
                <a:spcPct val="115000"/>
              </a:lnSpc>
              <a:spcBef>
                <a:spcPts val="0"/>
              </a:spcBef>
              <a:spcAft>
                <a:spcPts val="0"/>
              </a:spcAft>
              <a:buNone/>
            </a:pPr>
            <a:endParaRPr sz="2000">
              <a:solidFill>
                <a:schemeClr val="lt1"/>
              </a:solidFill>
              <a:latin typeface="Ubuntu"/>
              <a:ea typeface="Ubuntu"/>
              <a:cs typeface="Ubuntu"/>
              <a:sym typeface="Ubuntu"/>
            </a:endParaRPr>
          </a:p>
          <a:p>
            <a:pPr marL="0" lvl="0" indent="0" algn="l" rtl="0">
              <a:lnSpc>
                <a:spcPct val="115000"/>
              </a:lnSpc>
              <a:spcBef>
                <a:spcPts val="0"/>
              </a:spcBef>
              <a:spcAft>
                <a:spcPts val="0"/>
              </a:spcAft>
              <a:buNone/>
            </a:pPr>
            <a:r>
              <a:rPr lang="fr" sz="2000">
                <a:solidFill>
                  <a:srgbClr val="EEEEEE"/>
                </a:solidFill>
                <a:latin typeface="Ubuntu"/>
                <a:ea typeface="Ubuntu"/>
                <a:cs typeface="Ubuntu"/>
                <a:sym typeface="Ubuntu"/>
              </a:rPr>
              <a:t>Activity 3.4.1  Exploring Digital Tools to Activate Prior Knowledge</a:t>
            </a:r>
            <a:endParaRPr sz="2000">
              <a:solidFill>
                <a:srgbClr val="EEEEEE"/>
              </a:solidFill>
              <a:latin typeface="Ubuntu"/>
              <a:ea typeface="Ubuntu"/>
              <a:cs typeface="Ubuntu"/>
              <a:sym typeface="Ubuntu"/>
            </a:endParaRPr>
          </a:p>
          <a:p>
            <a:pPr marL="0" lvl="0" indent="0" algn="l" rtl="0">
              <a:lnSpc>
                <a:spcPct val="115000"/>
              </a:lnSpc>
              <a:spcBef>
                <a:spcPts val="0"/>
              </a:spcBef>
              <a:spcAft>
                <a:spcPts val="0"/>
              </a:spcAft>
              <a:buNone/>
            </a:pPr>
            <a:endParaRPr sz="2000">
              <a:solidFill>
                <a:srgbClr val="EEEEEE"/>
              </a:solidFill>
              <a:latin typeface="Ubuntu"/>
              <a:ea typeface="Ubuntu"/>
              <a:cs typeface="Ubuntu"/>
              <a:sym typeface="Ubuntu"/>
            </a:endParaRPr>
          </a:p>
        </p:txBody>
      </p:sp>
      <p:sp>
        <p:nvSpPr>
          <p:cNvPr id="128" name="Google Shape;128;p22"/>
          <p:cNvSpPr/>
          <p:nvPr/>
        </p:nvSpPr>
        <p:spPr>
          <a:xfrm>
            <a:off x="28800" y="3874200"/>
            <a:ext cx="7736400" cy="5784000"/>
          </a:xfrm>
          <a:prstGeom prst="roundRect">
            <a:avLst>
              <a:gd name="adj" fmla="val 0"/>
            </a:avLst>
          </a:prstGeom>
          <a:solidFill>
            <a:srgbClr val="0076BA">
              <a:alpha val="88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29" name="Google Shape;129;p22"/>
          <p:cNvSpPr txBox="1"/>
          <p:nvPr/>
        </p:nvSpPr>
        <p:spPr>
          <a:xfrm>
            <a:off x="745750" y="4191000"/>
            <a:ext cx="5921700" cy="1046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solidFill>
                  <a:schemeClr val="lt1"/>
                </a:solidFill>
                <a:latin typeface="Ubuntu"/>
                <a:ea typeface="Ubuntu"/>
                <a:cs typeface="Ubuntu"/>
                <a:sym typeface="Ubuntu"/>
              </a:rPr>
              <a:t>Your theme is now chosen and it is time to activate your prior knowledge. Votre thème est maintenant choisi.</a:t>
            </a:r>
            <a:br>
              <a:rPr lang="fr">
                <a:solidFill>
                  <a:schemeClr val="lt1"/>
                </a:solidFill>
                <a:latin typeface="Ubuntu"/>
                <a:ea typeface="Ubuntu"/>
                <a:cs typeface="Ubuntu"/>
                <a:sym typeface="Ubuntu"/>
              </a:rPr>
            </a:br>
            <a:r>
              <a:rPr lang="fr">
                <a:solidFill>
                  <a:schemeClr val="lt1"/>
                </a:solidFill>
                <a:latin typeface="Ubuntu"/>
                <a:ea typeface="Ubuntu"/>
                <a:cs typeface="Ubuntu"/>
                <a:sym typeface="Ubuntu"/>
              </a:rPr>
              <a:t>Which tool(s) have you explored? What are their advantages? What are their limits? </a:t>
            </a:r>
            <a:endParaRPr>
              <a:solidFill>
                <a:schemeClr val="lt1"/>
              </a:solidFill>
              <a:latin typeface="Ubuntu"/>
              <a:ea typeface="Ubuntu"/>
              <a:cs typeface="Ubuntu"/>
              <a:sym typeface="Ubuntu"/>
            </a:endParaRPr>
          </a:p>
        </p:txBody>
      </p:sp>
      <p:sp>
        <p:nvSpPr>
          <p:cNvPr id="130" name="Google Shape;130;p22"/>
          <p:cNvSpPr/>
          <p:nvPr/>
        </p:nvSpPr>
        <p:spPr>
          <a:xfrm>
            <a:off x="790575" y="5581650"/>
            <a:ext cx="6067500" cy="3762600"/>
          </a:xfrm>
          <a:prstGeom prst="rect">
            <a:avLst/>
          </a:prstGeom>
          <a:solidFill>
            <a:srgbClr val="EEEEEE">
              <a:alpha val="84320"/>
            </a:srgbClr>
          </a:solidFill>
          <a:ln w="9525" cap="flat" cmpd="sng">
            <a:solidFill>
              <a:schemeClr val="dk2"/>
            </a:solidFill>
            <a:prstDash val="solid"/>
            <a:round/>
            <a:headEnd type="none" w="sm" len="sm"/>
            <a:tailEnd type="none" w="sm" len="sm"/>
          </a:ln>
        </p:spPr>
        <p:txBody>
          <a:bodyPr spcFirstLastPara="1" wrap="square" lIns="180000" tIns="91425" rIns="91425" bIns="91425" anchor="t" anchorCtr="0">
            <a:noAutofit/>
          </a:bodyPr>
          <a:lstStyle/>
          <a:p>
            <a:pPr marL="0" lvl="0" indent="0" algn="l" rtl="0">
              <a:spcBef>
                <a:spcPts val="0"/>
              </a:spcBef>
              <a:spcAft>
                <a:spcPts val="0"/>
              </a:spcAft>
              <a:buNone/>
            </a:pPr>
            <a:endParaRPr sz="2400"/>
          </a:p>
          <a:p>
            <a:pPr marL="0" lvl="0" indent="0" algn="l" rtl="0">
              <a:spcBef>
                <a:spcPts val="0"/>
              </a:spcBef>
              <a:spcAft>
                <a:spcPts val="0"/>
              </a:spcAft>
              <a:buNone/>
            </a:pPr>
            <a:endParaRPr/>
          </a:p>
          <a:p>
            <a:pPr marL="0" lvl="0" indent="0" algn="l" rtl="0">
              <a:spcBef>
                <a:spcPts val="0"/>
              </a:spcBef>
              <a:spcAft>
                <a:spcPts val="0"/>
              </a:spcAft>
              <a:buNone/>
            </a:pPr>
            <a:endParaRPr/>
          </a:p>
        </p:txBody>
      </p:sp>
      <p:cxnSp>
        <p:nvCxnSpPr>
          <p:cNvPr id="131" name="Google Shape;131;p22"/>
          <p:cNvCxnSpPr>
            <a:stCxn id="132" idx="2"/>
          </p:cNvCxnSpPr>
          <p:nvPr/>
        </p:nvCxnSpPr>
        <p:spPr>
          <a:xfrm flipH="1">
            <a:off x="800096" y="5239373"/>
            <a:ext cx="6176400" cy="4180800"/>
          </a:xfrm>
          <a:prstGeom prst="bentConnector3">
            <a:avLst>
              <a:gd name="adj1" fmla="val -1166"/>
            </a:avLst>
          </a:prstGeom>
          <a:noFill/>
          <a:ln w="9525" cap="flat" cmpd="sng">
            <a:solidFill>
              <a:schemeClr val="lt2"/>
            </a:solidFill>
            <a:prstDash val="solid"/>
            <a:round/>
            <a:headEnd type="none" w="med" len="med"/>
            <a:tailEnd type="none" w="med" len="med"/>
          </a:ln>
        </p:spPr>
      </p:cxnSp>
      <p:pic>
        <p:nvPicPr>
          <p:cNvPr id="133" name="Google Shape;133;p22"/>
          <p:cNvPicPr preferRelativeResize="0"/>
          <p:nvPr/>
        </p:nvPicPr>
        <p:blipFill>
          <a:blip r:embed="rId4">
            <a:alphaModFix/>
          </a:blip>
          <a:stretch>
            <a:fillRect/>
          </a:stretch>
        </p:blipFill>
        <p:spPr>
          <a:xfrm>
            <a:off x="6491121" y="3362400"/>
            <a:ext cx="1036150" cy="898074"/>
          </a:xfrm>
          <a:prstGeom prst="rect">
            <a:avLst/>
          </a:prstGeom>
          <a:noFill/>
          <a:ln>
            <a:noFill/>
          </a:ln>
        </p:spPr>
      </p:pic>
      <p:pic>
        <p:nvPicPr>
          <p:cNvPr id="134" name="Google Shape;134;p22"/>
          <p:cNvPicPr preferRelativeResize="0"/>
          <p:nvPr/>
        </p:nvPicPr>
        <p:blipFill>
          <a:blip r:embed="rId5">
            <a:alphaModFix/>
          </a:blip>
          <a:stretch>
            <a:fillRect/>
          </a:stretch>
        </p:blipFill>
        <p:spPr>
          <a:xfrm>
            <a:off x="6595200" y="4593000"/>
            <a:ext cx="900000" cy="9000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8"/>
        <p:cNvGrpSpPr/>
        <p:nvPr/>
      </p:nvGrpSpPr>
      <p:grpSpPr>
        <a:xfrm>
          <a:off x="0" y="0"/>
          <a:ext cx="0" cy="0"/>
          <a:chOff x="0" y="0"/>
          <a:chExt cx="0" cy="0"/>
        </a:xfrm>
      </p:grpSpPr>
      <p:sp>
        <p:nvSpPr>
          <p:cNvPr id="139" name="Google Shape;139;p23"/>
          <p:cNvSpPr txBox="1"/>
          <p:nvPr/>
        </p:nvSpPr>
        <p:spPr>
          <a:xfrm>
            <a:off x="745750" y="343100"/>
            <a:ext cx="6311400" cy="24750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fr" sz="2400" b="1">
                <a:solidFill>
                  <a:schemeClr val="lt2"/>
                </a:solidFill>
                <a:latin typeface="Architects Daughter"/>
                <a:ea typeface="Architects Daughter"/>
                <a:cs typeface="Architects Daughter"/>
                <a:sym typeface="Architects Daughter"/>
              </a:rPr>
              <a:t>Module 3  </a:t>
            </a:r>
            <a:br>
              <a:rPr lang="fr" sz="2400" b="1">
                <a:solidFill>
                  <a:schemeClr val="lt2"/>
                </a:solidFill>
                <a:latin typeface="Architects Daughter"/>
                <a:ea typeface="Architects Daughter"/>
                <a:cs typeface="Architects Daughter"/>
                <a:sym typeface="Architects Daughter"/>
              </a:rPr>
            </a:br>
            <a:r>
              <a:rPr lang="fr" sz="2400" b="1">
                <a:solidFill>
                  <a:schemeClr val="lt2"/>
                </a:solidFill>
                <a:latin typeface="Architects Daughter"/>
                <a:ea typeface="Architects Daughter"/>
                <a:cs typeface="Architects Daughter"/>
                <a:sym typeface="Architects Daughter"/>
              </a:rPr>
              <a:t>Define Your Information Needs</a:t>
            </a:r>
            <a:endParaRPr sz="2400" b="1">
              <a:solidFill>
                <a:schemeClr val="lt2"/>
              </a:solidFill>
              <a:latin typeface="Architects Daughter"/>
              <a:ea typeface="Architects Daughter"/>
              <a:cs typeface="Architects Daughter"/>
              <a:sym typeface="Architects Daughter"/>
            </a:endParaRPr>
          </a:p>
          <a:p>
            <a:pPr marL="0" lvl="0" indent="0" algn="l" rtl="0">
              <a:lnSpc>
                <a:spcPct val="115000"/>
              </a:lnSpc>
              <a:spcBef>
                <a:spcPts val="0"/>
              </a:spcBef>
              <a:spcAft>
                <a:spcPts val="0"/>
              </a:spcAft>
              <a:buClr>
                <a:schemeClr val="dk1"/>
              </a:buClr>
              <a:buSzPts val="1100"/>
              <a:buFont typeface="Arial"/>
              <a:buNone/>
            </a:pPr>
            <a:endParaRPr sz="2400" b="1">
              <a:solidFill>
                <a:schemeClr val="lt2"/>
              </a:solidFill>
              <a:latin typeface="Architects Daughter"/>
              <a:ea typeface="Architects Daughter"/>
              <a:cs typeface="Architects Daughter"/>
              <a:sym typeface="Architects Daughter"/>
            </a:endParaRPr>
          </a:p>
          <a:p>
            <a:pPr marL="0" lvl="0" indent="0" algn="l" rtl="0">
              <a:lnSpc>
                <a:spcPct val="115000"/>
              </a:lnSpc>
              <a:spcBef>
                <a:spcPts val="0"/>
              </a:spcBef>
              <a:spcAft>
                <a:spcPts val="0"/>
              </a:spcAft>
              <a:buNone/>
            </a:pPr>
            <a:endParaRPr sz="2000">
              <a:solidFill>
                <a:schemeClr val="lt1"/>
              </a:solidFill>
              <a:latin typeface="Ubuntu"/>
              <a:ea typeface="Ubuntu"/>
              <a:cs typeface="Ubuntu"/>
              <a:sym typeface="Ubuntu"/>
            </a:endParaRPr>
          </a:p>
          <a:p>
            <a:pPr marL="0" lvl="0" indent="0" algn="l" rtl="0">
              <a:lnSpc>
                <a:spcPct val="115000"/>
              </a:lnSpc>
              <a:spcBef>
                <a:spcPts val="0"/>
              </a:spcBef>
              <a:spcAft>
                <a:spcPts val="0"/>
              </a:spcAft>
              <a:buNone/>
            </a:pPr>
            <a:r>
              <a:rPr lang="fr" sz="2000">
                <a:solidFill>
                  <a:srgbClr val="EEEEEE"/>
                </a:solidFill>
                <a:latin typeface="Ubuntu"/>
                <a:ea typeface="Ubuntu"/>
                <a:cs typeface="Ubuntu"/>
                <a:sym typeface="Ubuntu"/>
              </a:rPr>
              <a:t>Activity 3.4.2  Creating Your First Digital Pedagogical Activity</a:t>
            </a:r>
            <a:endParaRPr sz="2000">
              <a:solidFill>
                <a:srgbClr val="EEEEEE"/>
              </a:solidFill>
              <a:latin typeface="Ubuntu"/>
              <a:ea typeface="Ubuntu"/>
              <a:cs typeface="Ubuntu"/>
              <a:sym typeface="Ubuntu"/>
            </a:endParaRPr>
          </a:p>
        </p:txBody>
      </p:sp>
      <p:sp>
        <p:nvSpPr>
          <p:cNvPr id="140" name="Google Shape;140;p23"/>
          <p:cNvSpPr/>
          <p:nvPr/>
        </p:nvSpPr>
        <p:spPr>
          <a:xfrm>
            <a:off x="28800" y="3874200"/>
            <a:ext cx="7736400" cy="5784000"/>
          </a:xfrm>
          <a:prstGeom prst="roundRect">
            <a:avLst>
              <a:gd name="adj" fmla="val 0"/>
            </a:avLst>
          </a:prstGeom>
          <a:solidFill>
            <a:srgbClr val="0076BA">
              <a:alpha val="88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41" name="Google Shape;141;p23"/>
          <p:cNvSpPr txBox="1"/>
          <p:nvPr/>
        </p:nvSpPr>
        <p:spPr>
          <a:xfrm>
            <a:off x="745750" y="4038600"/>
            <a:ext cx="5921700" cy="2047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fr">
                <a:solidFill>
                  <a:schemeClr val="lt1"/>
                </a:solidFill>
                <a:latin typeface="Ubuntu"/>
                <a:ea typeface="Ubuntu"/>
                <a:cs typeface="Ubuntu"/>
                <a:sym typeface="Ubuntu"/>
              </a:rPr>
              <a:t>Task</a:t>
            </a:r>
            <a:br>
              <a:rPr lang="fr">
                <a:solidFill>
                  <a:schemeClr val="lt1"/>
                </a:solidFill>
                <a:latin typeface="Ubuntu"/>
                <a:ea typeface="Ubuntu"/>
                <a:cs typeface="Ubuntu"/>
                <a:sym typeface="Ubuntu"/>
              </a:rPr>
            </a:br>
            <a:r>
              <a:rPr lang="fr" sz="900">
                <a:solidFill>
                  <a:schemeClr val="lt1"/>
                </a:solidFill>
                <a:latin typeface="Ubuntu"/>
                <a:ea typeface="Ubuntu"/>
                <a:cs typeface="Ubuntu"/>
                <a:sym typeface="Ubuntu"/>
              </a:rPr>
              <a:t> </a:t>
            </a:r>
            <a:br>
              <a:rPr lang="fr">
                <a:solidFill>
                  <a:schemeClr val="lt1"/>
                </a:solidFill>
                <a:latin typeface="Ubuntu"/>
                <a:ea typeface="Ubuntu"/>
                <a:cs typeface="Ubuntu"/>
                <a:sym typeface="Ubuntu"/>
              </a:rPr>
            </a:br>
            <a:r>
              <a:rPr lang="fr">
                <a:solidFill>
                  <a:schemeClr val="lt1"/>
                </a:solidFill>
                <a:latin typeface="Ubuntu"/>
                <a:ea typeface="Ubuntu"/>
                <a:cs typeface="Ubuntu"/>
                <a:sym typeface="Ubuntu"/>
              </a:rPr>
              <a:t>With a tool of your choice, create a short activity that will activate your student’s prior knowledge.</a:t>
            </a:r>
            <a:br>
              <a:rPr lang="fr">
                <a:solidFill>
                  <a:schemeClr val="lt1"/>
                </a:solidFill>
                <a:latin typeface="Ubuntu"/>
                <a:ea typeface="Ubuntu"/>
                <a:cs typeface="Ubuntu"/>
                <a:sym typeface="Ubuntu"/>
              </a:rPr>
            </a:br>
            <a:r>
              <a:rPr lang="fr">
                <a:solidFill>
                  <a:schemeClr val="lt1"/>
                </a:solidFill>
                <a:latin typeface="Ubuntu"/>
                <a:ea typeface="Ubuntu"/>
                <a:cs typeface="Ubuntu"/>
                <a:sym typeface="Ubuntu"/>
              </a:rPr>
              <a:t>Add the link to your activity in your participant booklet.</a:t>
            </a:r>
            <a:r>
              <a:rPr lang="fr" sz="900">
                <a:solidFill>
                  <a:schemeClr val="lt1"/>
                </a:solidFill>
                <a:latin typeface="Ubuntu"/>
                <a:ea typeface="Ubuntu"/>
                <a:cs typeface="Ubuntu"/>
                <a:sym typeface="Ubuntu"/>
              </a:rPr>
              <a:t> </a:t>
            </a:r>
            <a:br>
              <a:rPr lang="fr" sz="900">
                <a:solidFill>
                  <a:schemeClr val="lt1"/>
                </a:solidFill>
                <a:latin typeface="Ubuntu"/>
                <a:ea typeface="Ubuntu"/>
                <a:cs typeface="Ubuntu"/>
                <a:sym typeface="Ubuntu"/>
              </a:rPr>
            </a:br>
            <a:br>
              <a:rPr lang="fr">
                <a:solidFill>
                  <a:schemeClr val="lt1"/>
                </a:solidFill>
                <a:latin typeface="Ubuntu"/>
                <a:ea typeface="Ubuntu"/>
                <a:cs typeface="Ubuntu"/>
                <a:sym typeface="Ubuntu"/>
              </a:rPr>
            </a:br>
            <a:r>
              <a:rPr lang="fr">
                <a:solidFill>
                  <a:schemeClr val="lt1"/>
                </a:solidFill>
                <a:latin typeface="Ubuntu"/>
                <a:ea typeface="Ubuntu"/>
                <a:cs typeface="Ubuntu"/>
                <a:sym typeface="Ubuntu"/>
              </a:rPr>
              <a:t>Share! (optional)</a:t>
            </a:r>
            <a:br>
              <a:rPr lang="fr">
                <a:solidFill>
                  <a:schemeClr val="lt1"/>
                </a:solidFill>
                <a:latin typeface="Ubuntu"/>
                <a:ea typeface="Ubuntu"/>
                <a:cs typeface="Ubuntu"/>
                <a:sym typeface="Ubuntu"/>
              </a:rPr>
            </a:br>
            <a:r>
              <a:rPr lang="fr">
                <a:solidFill>
                  <a:schemeClr val="lt1"/>
                </a:solidFill>
                <a:latin typeface="Ubuntu"/>
                <a:ea typeface="Ubuntu"/>
                <a:cs typeface="Ubuntu"/>
                <a:sym typeface="Ubuntu"/>
              </a:rPr>
              <a:t>Share your ideas with other teachers in this </a:t>
            </a:r>
            <a:r>
              <a:rPr lang="fr" b="1" u="sng">
                <a:solidFill>
                  <a:srgbClr val="EEEEEE"/>
                </a:solidFill>
                <a:latin typeface="Ubuntu"/>
                <a:ea typeface="Ubuntu"/>
                <a:cs typeface="Ubuntu"/>
                <a:sym typeface="Ubuntu"/>
                <a:hlinkClick r:id="rId4">
                  <a:extLst>
                    <a:ext uri="{A12FA001-AC4F-418D-AE19-62706E023703}">
                      <ahyp:hlinkClr xmlns:ahyp="http://schemas.microsoft.com/office/drawing/2018/hyperlinkcolor" val="tx"/>
                    </a:ext>
                  </a:extLst>
                </a:hlinkClick>
              </a:rPr>
              <a:t>collaborative Padlet</a:t>
            </a:r>
            <a:r>
              <a:rPr lang="fr">
                <a:solidFill>
                  <a:schemeClr val="lt1"/>
                </a:solidFill>
                <a:latin typeface="Ubuntu"/>
                <a:ea typeface="Ubuntu"/>
                <a:cs typeface="Ubuntu"/>
                <a:sym typeface="Ubuntu"/>
              </a:rPr>
              <a:t>. You could also get inspired by the ideas of others.</a:t>
            </a:r>
            <a:endParaRPr>
              <a:solidFill>
                <a:schemeClr val="lt1"/>
              </a:solidFill>
              <a:latin typeface="Ubuntu"/>
              <a:ea typeface="Ubuntu"/>
              <a:cs typeface="Ubuntu"/>
              <a:sym typeface="Ubuntu"/>
            </a:endParaRPr>
          </a:p>
        </p:txBody>
      </p:sp>
      <p:sp>
        <p:nvSpPr>
          <p:cNvPr id="142" name="Google Shape;142;p23"/>
          <p:cNvSpPr/>
          <p:nvPr/>
        </p:nvSpPr>
        <p:spPr>
          <a:xfrm>
            <a:off x="790575" y="6439800"/>
            <a:ext cx="6067500" cy="2904600"/>
          </a:xfrm>
          <a:prstGeom prst="rect">
            <a:avLst/>
          </a:prstGeom>
          <a:solidFill>
            <a:srgbClr val="EEEEEE">
              <a:alpha val="84320"/>
            </a:srgbClr>
          </a:solidFill>
          <a:ln w="9525" cap="flat" cmpd="sng">
            <a:solidFill>
              <a:schemeClr val="dk2"/>
            </a:solidFill>
            <a:prstDash val="solid"/>
            <a:round/>
            <a:headEnd type="none" w="sm" len="sm"/>
            <a:tailEnd type="none" w="sm" len="sm"/>
          </a:ln>
        </p:spPr>
        <p:txBody>
          <a:bodyPr spcFirstLastPara="1" wrap="square" lIns="180000" tIns="91425" rIns="91425" bIns="91425" anchor="t" anchorCtr="0">
            <a:noAutofit/>
          </a:bodyPr>
          <a:lstStyle/>
          <a:p>
            <a:pPr marL="0" lvl="0" indent="0" algn="l" rtl="0">
              <a:spcBef>
                <a:spcPts val="0"/>
              </a:spcBef>
              <a:spcAft>
                <a:spcPts val="0"/>
              </a:spcAft>
              <a:buNone/>
            </a:pPr>
            <a:endParaRPr sz="2400"/>
          </a:p>
          <a:p>
            <a:pPr marL="0" lvl="0" indent="0" algn="l" rtl="0">
              <a:spcBef>
                <a:spcPts val="0"/>
              </a:spcBef>
              <a:spcAft>
                <a:spcPts val="0"/>
              </a:spcAft>
              <a:buNone/>
            </a:pPr>
            <a:endParaRPr/>
          </a:p>
          <a:p>
            <a:pPr marL="0" lvl="0" indent="0" algn="l" rtl="0">
              <a:spcBef>
                <a:spcPts val="0"/>
              </a:spcBef>
              <a:spcAft>
                <a:spcPts val="0"/>
              </a:spcAft>
              <a:buNone/>
            </a:pPr>
            <a:endParaRPr/>
          </a:p>
        </p:txBody>
      </p:sp>
      <p:cxnSp>
        <p:nvCxnSpPr>
          <p:cNvPr id="143" name="Google Shape;143;p23"/>
          <p:cNvCxnSpPr>
            <a:stCxn id="144" idx="2"/>
          </p:cNvCxnSpPr>
          <p:nvPr/>
        </p:nvCxnSpPr>
        <p:spPr>
          <a:xfrm rot="5400000">
            <a:off x="1959000" y="4334100"/>
            <a:ext cx="3927300" cy="6245100"/>
          </a:xfrm>
          <a:prstGeom prst="bentConnector2">
            <a:avLst/>
          </a:prstGeom>
          <a:noFill/>
          <a:ln w="9525" cap="flat" cmpd="sng">
            <a:solidFill>
              <a:schemeClr val="lt2"/>
            </a:solidFill>
            <a:prstDash val="solid"/>
            <a:round/>
            <a:headEnd type="none" w="med" len="med"/>
            <a:tailEnd type="none" w="med" len="med"/>
          </a:ln>
        </p:spPr>
      </p:cxnSp>
      <p:pic>
        <p:nvPicPr>
          <p:cNvPr id="144" name="Google Shape;144;p23"/>
          <p:cNvPicPr preferRelativeResize="0"/>
          <p:nvPr/>
        </p:nvPicPr>
        <p:blipFill>
          <a:blip r:embed="rId5">
            <a:alphaModFix/>
          </a:blip>
          <a:stretch>
            <a:fillRect/>
          </a:stretch>
        </p:blipFill>
        <p:spPr>
          <a:xfrm>
            <a:off x="6595200" y="4593000"/>
            <a:ext cx="900000" cy="900000"/>
          </a:xfrm>
          <a:prstGeom prst="rect">
            <a:avLst/>
          </a:prstGeom>
          <a:noFill/>
          <a:ln>
            <a:noFill/>
          </a:ln>
        </p:spPr>
      </p:pic>
      <p:grpSp>
        <p:nvGrpSpPr>
          <p:cNvPr id="145" name="Google Shape;145;p23"/>
          <p:cNvGrpSpPr/>
          <p:nvPr/>
        </p:nvGrpSpPr>
        <p:grpSpPr>
          <a:xfrm flipH="1">
            <a:off x="5648563" y="5191725"/>
            <a:ext cx="576081" cy="360000"/>
            <a:chOff x="239500" y="5911200"/>
            <a:chExt cx="576081" cy="360000"/>
          </a:xfrm>
        </p:grpSpPr>
        <p:cxnSp>
          <p:nvCxnSpPr>
            <p:cNvPr id="146" name="Google Shape;146;p23"/>
            <p:cNvCxnSpPr/>
            <p:nvPr/>
          </p:nvCxnSpPr>
          <p:spPr>
            <a:xfrm rot="10800000" flipH="1">
              <a:off x="599500" y="6087933"/>
              <a:ext cx="214500" cy="3300"/>
            </a:xfrm>
            <a:prstGeom prst="straightConnector1">
              <a:avLst/>
            </a:prstGeom>
            <a:noFill/>
            <a:ln w="9525" cap="flat" cmpd="sng">
              <a:solidFill>
                <a:schemeClr val="lt1"/>
              </a:solidFill>
              <a:prstDash val="solid"/>
              <a:round/>
              <a:headEnd type="none" w="med" len="med"/>
              <a:tailEnd type="none" w="med" len="med"/>
            </a:ln>
          </p:spPr>
        </p:cxnSp>
        <p:grpSp>
          <p:nvGrpSpPr>
            <p:cNvPr id="147" name="Google Shape;147;p23"/>
            <p:cNvGrpSpPr/>
            <p:nvPr/>
          </p:nvGrpSpPr>
          <p:grpSpPr>
            <a:xfrm>
              <a:off x="239500" y="5911200"/>
              <a:ext cx="360000" cy="360000"/>
              <a:chOff x="306550" y="5469850"/>
              <a:chExt cx="360000" cy="360000"/>
            </a:xfrm>
          </p:grpSpPr>
          <p:sp>
            <p:nvSpPr>
              <p:cNvPr id="148" name="Google Shape;148;p23"/>
              <p:cNvSpPr/>
              <p:nvPr/>
            </p:nvSpPr>
            <p:spPr>
              <a:xfrm>
                <a:off x="306550" y="5469850"/>
                <a:ext cx="360000" cy="360000"/>
              </a:xfrm>
              <a:prstGeom prst="ellipse">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49" name="Google Shape;149;p23"/>
              <p:cNvPicPr preferRelativeResize="0"/>
              <p:nvPr/>
            </p:nvPicPr>
            <p:blipFill>
              <a:blip r:embed="rId6">
                <a:alphaModFix/>
              </a:blip>
              <a:stretch>
                <a:fillRect/>
              </a:stretch>
            </p:blipFill>
            <p:spPr>
              <a:xfrm>
                <a:off x="360550" y="5523850"/>
                <a:ext cx="252000" cy="252000"/>
              </a:xfrm>
              <a:prstGeom prst="rect">
                <a:avLst/>
              </a:prstGeom>
              <a:noFill/>
              <a:ln>
                <a:noFill/>
              </a:ln>
              <a:effectLst>
                <a:outerShdw blurRad="57150" dist="19050" dir="5400000" algn="bl" rotWithShape="0">
                  <a:srgbClr val="000000">
                    <a:alpha val="50000"/>
                  </a:srgbClr>
                </a:outerShdw>
              </a:effectLst>
            </p:spPr>
          </p:pic>
        </p:grpSp>
        <p:cxnSp>
          <p:nvCxnSpPr>
            <p:cNvPr id="150" name="Google Shape;150;p23"/>
            <p:cNvCxnSpPr/>
            <p:nvPr/>
          </p:nvCxnSpPr>
          <p:spPr>
            <a:xfrm rot="10800000" flipH="1">
              <a:off x="601081" y="6080868"/>
              <a:ext cx="214500" cy="3300"/>
            </a:xfrm>
            <a:prstGeom prst="straightConnector1">
              <a:avLst/>
            </a:prstGeom>
            <a:noFill/>
            <a:ln w="9525" cap="flat" cmpd="sng">
              <a:solidFill>
                <a:schemeClr val="lt1"/>
              </a:solidFill>
              <a:prstDash val="solid"/>
              <a:round/>
              <a:headEnd type="none" w="med" len="med"/>
              <a:tailEnd type="none" w="med" len="med"/>
            </a:ln>
          </p:spPr>
        </p:cxn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54"/>
        <p:cNvGrpSpPr/>
        <p:nvPr/>
      </p:nvGrpSpPr>
      <p:grpSpPr>
        <a:xfrm>
          <a:off x="0" y="0"/>
          <a:ext cx="0" cy="0"/>
          <a:chOff x="0" y="0"/>
          <a:chExt cx="0" cy="0"/>
        </a:xfrm>
      </p:grpSpPr>
      <p:sp>
        <p:nvSpPr>
          <p:cNvPr id="155" name="Google Shape;155;p24"/>
          <p:cNvSpPr txBox="1"/>
          <p:nvPr/>
        </p:nvSpPr>
        <p:spPr>
          <a:xfrm>
            <a:off x="745750" y="343100"/>
            <a:ext cx="6311400" cy="31830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Clr>
                <a:schemeClr val="dk1"/>
              </a:buClr>
              <a:buSzPts val="1100"/>
              <a:buFont typeface="Arial"/>
              <a:buNone/>
            </a:pPr>
            <a:r>
              <a:rPr lang="fr" sz="2400" b="1">
                <a:solidFill>
                  <a:schemeClr val="lt2"/>
                </a:solidFill>
                <a:latin typeface="Architects Daughter"/>
                <a:ea typeface="Architects Daughter"/>
                <a:cs typeface="Architects Daughter"/>
                <a:sym typeface="Architects Daughter"/>
              </a:rPr>
              <a:t>Module 3  </a:t>
            </a:r>
            <a:endParaRPr sz="2400" b="1">
              <a:solidFill>
                <a:schemeClr val="lt2"/>
              </a:solidFill>
              <a:latin typeface="Architects Daughter"/>
              <a:ea typeface="Architects Daughter"/>
              <a:cs typeface="Architects Daughter"/>
              <a:sym typeface="Architects Daughter"/>
            </a:endParaRPr>
          </a:p>
          <a:p>
            <a:pPr marL="0" lvl="0" indent="0" algn="l" rtl="0">
              <a:lnSpc>
                <a:spcPct val="115000"/>
              </a:lnSpc>
              <a:spcBef>
                <a:spcPts val="0"/>
              </a:spcBef>
              <a:spcAft>
                <a:spcPts val="0"/>
              </a:spcAft>
              <a:buClr>
                <a:schemeClr val="dk1"/>
              </a:buClr>
              <a:buSzPts val="1100"/>
              <a:buFont typeface="Arial"/>
              <a:buNone/>
            </a:pPr>
            <a:r>
              <a:rPr lang="fr" sz="2400" b="1">
                <a:solidFill>
                  <a:schemeClr val="lt2"/>
                </a:solidFill>
                <a:latin typeface="Architects Daughter"/>
                <a:ea typeface="Architects Daughter"/>
                <a:cs typeface="Architects Daughter"/>
                <a:sym typeface="Architects Daughter"/>
              </a:rPr>
              <a:t>Define Your Information Needs</a:t>
            </a:r>
            <a:endParaRPr sz="2400" b="1">
              <a:solidFill>
                <a:schemeClr val="lt2"/>
              </a:solidFill>
              <a:latin typeface="Architects Daughter"/>
              <a:ea typeface="Architects Daughter"/>
              <a:cs typeface="Architects Daughter"/>
              <a:sym typeface="Architects Daughter"/>
            </a:endParaRPr>
          </a:p>
          <a:p>
            <a:pPr marL="0" lvl="0" indent="0" algn="l" rtl="0">
              <a:lnSpc>
                <a:spcPct val="115000"/>
              </a:lnSpc>
              <a:spcBef>
                <a:spcPts val="0"/>
              </a:spcBef>
              <a:spcAft>
                <a:spcPts val="0"/>
              </a:spcAft>
              <a:buNone/>
            </a:pPr>
            <a:endParaRPr sz="2400" b="1">
              <a:solidFill>
                <a:schemeClr val="lt2"/>
              </a:solidFill>
              <a:latin typeface="Architects Daughter"/>
              <a:ea typeface="Architects Daughter"/>
              <a:cs typeface="Architects Daughter"/>
              <a:sym typeface="Architects Daughter"/>
            </a:endParaRPr>
          </a:p>
          <a:p>
            <a:pPr marL="0" lvl="0" indent="0" algn="l" rtl="0">
              <a:lnSpc>
                <a:spcPct val="115000"/>
              </a:lnSpc>
              <a:spcBef>
                <a:spcPts val="0"/>
              </a:spcBef>
              <a:spcAft>
                <a:spcPts val="0"/>
              </a:spcAft>
              <a:buNone/>
            </a:pPr>
            <a:endParaRPr sz="2000">
              <a:solidFill>
                <a:schemeClr val="lt1"/>
              </a:solidFill>
              <a:latin typeface="Ubuntu"/>
              <a:ea typeface="Ubuntu"/>
              <a:cs typeface="Ubuntu"/>
              <a:sym typeface="Ubuntu"/>
            </a:endParaRPr>
          </a:p>
          <a:p>
            <a:pPr marL="0" lvl="0" indent="0" algn="l" rtl="0">
              <a:lnSpc>
                <a:spcPct val="115000"/>
              </a:lnSpc>
              <a:spcBef>
                <a:spcPts val="0"/>
              </a:spcBef>
              <a:spcAft>
                <a:spcPts val="0"/>
              </a:spcAft>
              <a:buNone/>
            </a:pPr>
            <a:r>
              <a:rPr lang="fr" sz="2000">
                <a:solidFill>
                  <a:schemeClr val="lt1"/>
                </a:solidFill>
                <a:latin typeface="Ubuntu"/>
                <a:ea typeface="Ubuntu"/>
                <a:cs typeface="Ubuntu"/>
                <a:sym typeface="Ubuntu"/>
              </a:rPr>
              <a:t>Determining the Main and Secondary Questions</a:t>
            </a:r>
            <a:endParaRPr sz="2000">
              <a:solidFill>
                <a:schemeClr val="lt1"/>
              </a:solidFill>
              <a:latin typeface="Ubuntu"/>
              <a:ea typeface="Ubuntu"/>
              <a:cs typeface="Ubuntu"/>
              <a:sym typeface="Ubuntu"/>
            </a:endParaRPr>
          </a:p>
          <a:p>
            <a:pPr marL="0" lvl="0" indent="0" algn="l" rtl="0">
              <a:lnSpc>
                <a:spcPct val="115000"/>
              </a:lnSpc>
              <a:spcBef>
                <a:spcPts val="0"/>
              </a:spcBef>
              <a:spcAft>
                <a:spcPts val="0"/>
              </a:spcAft>
              <a:buNone/>
            </a:pPr>
            <a:endParaRPr sz="2000">
              <a:solidFill>
                <a:schemeClr val="lt1"/>
              </a:solidFill>
              <a:latin typeface="Ubuntu"/>
              <a:ea typeface="Ubuntu"/>
              <a:cs typeface="Ubuntu"/>
              <a:sym typeface="Ubuntu"/>
            </a:endParaRPr>
          </a:p>
          <a:p>
            <a:pPr marL="0" lvl="0" indent="0" algn="l" rtl="0">
              <a:lnSpc>
                <a:spcPct val="115000"/>
              </a:lnSpc>
              <a:spcBef>
                <a:spcPts val="0"/>
              </a:spcBef>
              <a:spcAft>
                <a:spcPts val="0"/>
              </a:spcAft>
              <a:buNone/>
            </a:pPr>
            <a:r>
              <a:rPr lang="fr" sz="2000">
                <a:solidFill>
                  <a:srgbClr val="EEEEEE"/>
                </a:solidFill>
                <a:latin typeface="Ubuntu"/>
                <a:ea typeface="Ubuntu"/>
                <a:cs typeface="Ubuntu"/>
                <a:sym typeface="Ubuntu"/>
              </a:rPr>
              <a:t>Activity 3.6.1 Main and secondary questions, subtopics and exploring your topic. </a:t>
            </a:r>
            <a:endParaRPr sz="2000">
              <a:solidFill>
                <a:srgbClr val="EEEEEE"/>
              </a:solidFill>
              <a:latin typeface="Ubuntu"/>
              <a:ea typeface="Ubuntu"/>
              <a:cs typeface="Ubuntu"/>
              <a:sym typeface="Ubuntu"/>
            </a:endParaRPr>
          </a:p>
        </p:txBody>
      </p:sp>
      <p:sp>
        <p:nvSpPr>
          <p:cNvPr id="156" name="Google Shape;156;p24"/>
          <p:cNvSpPr/>
          <p:nvPr/>
        </p:nvSpPr>
        <p:spPr>
          <a:xfrm>
            <a:off x="28800" y="3874200"/>
            <a:ext cx="7736400" cy="5784000"/>
          </a:xfrm>
          <a:prstGeom prst="roundRect">
            <a:avLst>
              <a:gd name="adj" fmla="val 0"/>
            </a:avLst>
          </a:prstGeom>
          <a:solidFill>
            <a:srgbClr val="0076BA">
              <a:alpha val="88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57" name="Google Shape;157;p24"/>
          <p:cNvSpPr txBox="1"/>
          <p:nvPr/>
        </p:nvSpPr>
        <p:spPr>
          <a:xfrm>
            <a:off x="745750" y="4038600"/>
            <a:ext cx="5921700" cy="2247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solidFill>
                  <a:schemeClr val="lt1"/>
                </a:solidFill>
                <a:latin typeface="Ubuntu"/>
                <a:ea typeface="Ubuntu"/>
                <a:cs typeface="Ubuntu"/>
                <a:sym typeface="Ubuntu"/>
              </a:rPr>
              <a:t>It's now time to formulate your main inquiry question as well as your secondary questions. Look at the information you wrote down in your brainstorm to guide you. Don't forget to formulate a question that can't easily be answered in one or two sentences to make it more relevant. </a:t>
            </a:r>
            <a:endParaRPr>
              <a:solidFill>
                <a:schemeClr val="lt1"/>
              </a:solidFill>
              <a:latin typeface="Ubuntu"/>
              <a:ea typeface="Ubuntu"/>
              <a:cs typeface="Ubuntu"/>
              <a:sym typeface="Ubuntu"/>
            </a:endParaRPr>
          </a:p>
          <a:p>
            <a:pPr marL="0" lvl="0" indent="0" algn="l" rtl="0">
              <a:spcBef>
                <a:spcPts val="0"/>
              </a:spcBef>
              <a:spcAft>
                <a:spcPts val="0"/>
              </a:spcAft>
              <a:buNone/>
            </a:pPr>
            <a:r>
              <a:rPr lang="fr" sz="900">
                <a:solidFill>
                  <a:schemeClr val="lt1"/>
                </a:solidFill>
                <a:latin typeface="Ubuntu"/>
                <a:ea typeface="Ubuntu"/>
                <a:cs typeface="Ubuntu"/>
                <a:sym typeface="Ubuntu"/>
              </a:rPr>
              <a:t> </a:t>
            </a:r>
            <a:endParaRPr sz="900">
              <a:solidFill>
                <a:schemeClr val="lt1"/>
              </a:solidFill>
              <a:latin typeface="Ubuntu"/>
              <a:ea typeface="Ubuntu"/>
              <a:cs typeface="Ubuntu"/>
              <a:sym typeface="Ubuntu"/>
            </a:endParaRPr>
          </a:p>
          <a:p>
            <a:pPr marL="0" lvl="0" indent="719999" algn="l" rtl="0">
              <a:spcBef>
                <a:spcPts val="0"/>
              </a:spcBef>
              <a:spcAft>
                <a:spcPts val="0"/>
              </a:spcAft>
              <a:buNone/>
            </a:pPr>
            <a:r>
              <a:rPr lang="fr" sz="1100">
                <a:solidFill>
                  <a:schemeClr val="lt1"/>
                </a:solidFill>
                <a:latin typeface="Ubuntu"/>
                <a:ea typeface="Ubuntu"/>
                <a:cs typeface="Ubuntu"/>
                <a:sym typeface="Ubuntu"/>
              </a:rPr>
              <a:t>Tip</a:t>
            </a:r>
            <a:endParaRPr sz="1100">
              <a:solidFill>
                <a:schemeClr val="lt1"/>
              </a:solidFill>
              <a:latin typeface="Ubuntu"/>
              <a:ea typeface="Ubuntu"/>
              <a:cs typeface="Ubuntu"/>
              <a:sym typeface="Ubuntu"/>
            </a:endParaRPr>
          </a:p>
          <a:p>
            <a:pPr marL="914400" lvl="0" indent="0" algn="l" rtl="0">
              <a:spcBef>
                <a:spcPts val="0"/>
              </a:spcBef>
              <a:spcAft>
                <a:spcPts val="0"/>
              </a:spcAft>
              <a:buNone/>
            </a:pPr>
            <a:r>
              <a:rPr lang="fr" sz="1100">
                <a:solidFill>
                  <a:schemeClr val="lt1"/>
                </a:solidFill>
                <a:latin typeface="Ubuntu"/>
                <a:ea typeface="Ubuntu"/>
                <a:cs typeface="Ubuntu"/>
                <a:sym typeface="Ubuntu"/>
              </a:rPr>
              <a:t>You  may not be very familiar with your research topics. In such cases, you may want to watch a short video, read a blog post, look at an image or consult an article in an encyclopedia to figure out what aspects of the topic to focus on to determine your main and secondary questions.</a:t>
            </a:r>
            <a:endParaRPr>
              <a:solidFill>
                <a:schemeClr val="lt1"/>
              </a:solidFill>
              <a:latin typeface="Ubuntu"/>
              <a:ea typeface="Ubuntu"/>
              <a:cs typeface="Ubuntu"/>
              <a:sym typeface="Ubuntu"/>
            </a:endParaRPr>
          </a:p>
        </p:txBody>
      </p:sp>
      <p:sp>
        <p:nvSpPr>
          <p:cNvPr id="158" name="Google Shape;158;p24"/>
          <p:cNvSpPr/>
          <p:nvPr/>
        </p:nvSpPr>
        <p:spPr>
          <a:xfrm>
            <a:off x="790575" y="6439800"/>
            <a:ext cx="6067500" cy="2904600"/>
          </a:xfrm>
          <a:prstGeom prst="rect">
            <a:avLst/>
          </a:prstGeom>
          <a:solidFill>
            <a:srgbClr val="EEEEEE">
              <a:alpha val="84320"/>
            </a:srgbClr>
          </a:solidFill>
          <a:ln w="9525" cap="flat" cmpd="sng">
            <a:solidFill>
              <a:schemeClr val="dk2"/>
            </a:solidFill>
            <a:prstDash val="solid"/>
            <a:round/>
            <a:headEnd type="none" w="sm" len="sm"/>
            <a:tailEnd type="none" w="sm" len="sm"/>
          </a:ln>
        </p:spPr>
        <p:txBody>
          <a:bodyPr spcFirstLastPara="1" wrap="square" lIns="180000" tIns="91425" rIns="91425" bIns="91425" anchor="t" anchorCtr="0">
            <a:noAutofit/>
          </a:bodyPr>
          <a:lstStyle/>
          <a:p>
            <a:pPr marL="0" lvl="0" indent="0" algn="l" rtl="0">
              <a:spcBef>
                <a:spcPts val="0"/>
              </a:spcBef>
              <a:spcAft>
                <a:spcPts val="0"/>
              </a:spcAft>
              <a:buNone/>
            </a:pPr>
            <a:endParaRPr sz="2400"/>
          </a:p>
          <a:p>
            <a:pPr marL="0" lvl="0" indent="0" algn="l" rtl="0">
              <a:spcBef>
                <a:spcPts val="0"/>
              </a:spcBef>
              <a:spcAft>
                <a:spcPts val="0"/>
              </a:spcAft>
              <a:buNone/>
            </a:pPr>
            <a:endParaRPr/>
          </a:p>
          <a:p>
            <a:pPr marL="0" lvl="0" indent="0" algn="l" rtl="0">
              <a:spcBef>
                <a:spcPts val="0"/>
              </a:spcBef>
              <a:spcAft>
                <a:spcPts val="0"/>
              </a:spcAft>
              <a:buNone/>
            </a:pPr>
            <a:endParaRPr/>
          </a:p>
        </p:txBody>
      </p:sp>
      <p:cxnSp>
        <p:nvCxnSpPr>
          <p:cNvPr id="159" name="Google Shape;159;p24"/>
          <p:cNvCxnSpPr>
            <a:stCxn id="160" idx="2"/>
          </p:cNvCxnSpPr>
          <p:nvPr/>
        </p:nvCxnSpPr>
        <p:spPr>
          <a:xfrm flipH="1">
            <a:off x="800096" y="5239373"/>
            <a:ext cx="6176400" cy="4180800"/>
          </a:xfrm>
          <a:prstGeom prst="bentConnector3">
            <a:avLst>
              <a:gd name="adj1" fmla="val -549"/>
            </a:avLst>
          </a:prstGeom>
          <a:noFill/>
          <a:ln w="9525" cap="flat" cmpd="sng">
            <a:solidFill>
              <a:schemeClr val="lt2"/>
            </a:solidFill>
            <a:prstDash val="solid"/>
            <a:round/>
            <a:headEnd type="none" w="med" len="med"/>
            <a:tailEnd type="none" w="med" len="med"/>
          </a:ln>
        </p:spPr>
      </p:cxnSp>
      <p:pic>
        <p:nvPicPr>
          <p:cNvPr id="161" name="Google Shape;161;p24"/>
          <p:cNvPicPr preferRelativeResize="0"/>
          <p:nvPr/>
        </p:nvPicPr>
        <p:blipFill>
          <a:blip r:embed="rId4">
            <a:alphaModFix/>
          </a:blip>
          <a:stretch>
            <a:fillRect/>
          </a:stretch>
        </p:blipFill>
        <p:spPr>
          <a:xfrm>
            <a:off x="6467475" y="4579200"/>
            <a:ext cx="900000" cy="9000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65"/>
        <p:cNvGrpSpPr/>
        <p:nvPr/>
      </p:nvGrpSpPr>
      <p:grpSpPr>
        <a:xfrm>
          <a:off x="0" y="0"/>
          <a:ext cx="0" cy="0"/>
          <a:chOff x="0" y="0"/>
          <a:chExt cx="0" cy="0"/>
        </a:xfrm>
      </p:grpSpPr>
      <p:sp>
        <p:nvSpPr>
          <p:cNvPr id="166" name="Google Shape;166;p25"/>
          <p:cNvSpPr txBox="1"/>
          <p:nvPr/>
        </p:nvSpPr>
        <p:spPr>
          <a:xfrm>
            <a:off x="745750" y="343100"/>
            <a:ext cx="6311400" cy="24750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Clr>
                <a:schemeClr val="dk1"/>
              </a:buClr>
              <a:buSzPts val="1100"/>
              <a:buFont typeface="Arial"/>
              <a:buNone/>
            </a:pPr>
            <a:r>
              <a:rPr lang="fr" sz="2400" b="1">
                <a:solidFill>
                  <a:schemeClr val="lt2"/>
                </a:solidFill>
                <a:latin typeface="Architects Daughter"/>
                <a:ea typeface="Architects Daughter"/>
                <a:cs typeface="Architects Daughter"/>
                <a:sym typeface="Architects Daughter"/>
              </a:rPr>
              <a:t>Module 3  </a:t>
            </a:r>
            <a:endParaRPr sz="2400" b="1">
              <a:solidFill>
                <a:schemeClr val="lt2"/>
              </a:solidFill>
              <a:latin typeface="Architects Daughter"/>
              <a:ea typeface="Architects Daughter"/>
              <a:cs typeface="Architects Daughter"/>
              <a:sym typeface="Architects Daughter"/>
            </a:endParaRPr>
          </a:p>
          <a:p>
            <a:pPr marL="0" lvl="0" indent="0" algn="l" rtl="0">
              <a:lnSpc>
                <a:spcPct val="115000"/>
              </a:lnSpc>
              <a:spcBef>
                <a:spcPts val="0"/>
              </a:spcBef>
              <a:spcAft>
                <a:spcPts val="0"/>
              </a:spcAft>
              <a:buClr>
                <a:schemeClr val="dk1"/>
              </a:buClr>
              <a:buSzPts val="1100"/>
              <a:buFont typeface="Arial"/>
              <a:buNone/>
            </a:pPr>
            <a:r>
              <a:rPr lang="fr" sz="2400" b="1">
                <a:solidFill>
                  <a:schemeClr val="lt2"/>
                </a:solidFill>
                <a:latin typeface="Architects Daughter"/>
                <a:ea typeface="Architects Daughter"/>
                <a:cs typeface="Architects Daughter"/>
                <a:sym typeface="Architects Daughter"/>
              </a:rPr>
              <a:t>Plan your research</a:t>
            </a:r>
            <a:endParaRPr sz="2400" b="1">
              <a:solidFill>
                <a:schemeClr val="lt2"/>
              </a:solidFill>
              <a:latin typeface="Architects Daughter"/>
              <a:ea typeface="Architects Daughter"/>
              <a:cs typeface="Architects Daughter"/>
              <a:sym typeface="Architects Daughter"/>
            </a:endParaRPr>
          </a:p>
          <a:p>
            <a:pPr marL="0" lvl="0" indent="0" algn="l" rtl="0">
              <a:lnSpc>
                <a:spcPct val="115000"/>
              </a:lnSpc>
              <a:spcBef>
                <a:spcPts val="0"/>
              </a:spcBef>
              <a:spcAft>
                <a:spcPts val="0"/>
              </a:spcAft>
              <a:buNone/>
            </a:pPr>
            <a:endParaRPr sz="2400" b="1">
              <a:solidFill>
                <a:schemeClr val="lt2"/>
              </a:solidFill>
              <a:latin typeface="Architects Daughter"/>
              <a:ea typeface="Architects Daughter"/>
              <a:cs typeface="Architects Daughter"/>
              <a:sym typeface="Architects Daughter"/>
            </a:endParaRPr>
          </a:p>
          <a:p>
            <a:pPr marL="0" lvl="0" indent="0" algn="l" rtl="0">
              <a:lnSpc>
                <a:spcPct val="115000"/>
              </a:lnSpc>
              <a:spcBef>
                <a:spcPts val="0"/>
              </a:spcBef>
              <a:spcAft>
                <a:spcPts val="0"/>
              </a:spcAft>
              <a:buNone/>
            </a:pPr>
            <a:r>
              <a:rPr lang="fr" sz="2000">
                <a:solidFill>
                  <a:schemeClr val="lt1"/>
                </a:solidFill>
                <a:latin typeface="Ubuntu"/>
                <a:ea typeface="Ubuntu"/>
                <a:cs typeface="Ubuntu"/>
                <a:sym typeface="Ubuntu"/>
              </a:rPr>
              <a:t>Keywords</a:t>
            </a:r>
            <a:endParaRPr sz="2000">
              <a:solidFill>
                <a:schemeClr val="lt1"/>
              </a:solidFill>
              <a:latin typeface="Ubuntu"/>
              <a:ea typeface="Ubuntu"/>
              <a:cs typeface="Ubuntu"/>
              <a:sym typeface="Ubuntu"/>
            </a:endParaRPr>
          </a:p>
          <a:p>
            <a:pPr marL="0" lvl="0" indent="0" algn="l" rtl="0">
              <a:lnSpc>
                <a:spcPct val="115000"/>
              </a:lnSpc>
              <a:spcBef>
                <a:spcPts val="0"/>
              </a:spcBef>
              <a:spcAft>
                <a:spcPts val="0"/>
              </a:spcAft>
              <a:buNone/>
            </a:pPr>
            <a:endParaRPr sz="2000">
              <a:solidFill>
                <a:schemeClr val="lt1"/>
              </a:solidFill>
              <a:latin typeface="Ubuntu"/>
              <a:ea typeface="Ubuntu"/>
              <a:cs typeface="Ubuntu"/>
              <a:sym typeface="Ubuntu"/>
            </a:endParaRPr>
          </a:p>
          <a:p>
            <a:pPr marL="0" lvl="0" indent="0" algn="l" rtl="0">
              <a:lnSpc>
                <a:spcPct val="115000"/>
              </a:lnSpc>
              <a:spcBef>
                <a:spcPts val="0"/>
              </a:spcBef>
              <a:spcAft>
                <a:spcPts val="0"/>
              </a:spcAft>
              <a:buNone/>
            </a:pPr>
            <a:r>
              <a:rPr lang="fr" sz="2000">
                <a:solidFill>
                  <a:srgbClr val="EEEEEE"/>
                </a:solidFill>
                <a:latin typeface="Ubuntu"/>
                <a:ea typeface="Ubuntu"/>
                <a:cs typeface="Ubuntu"/>
                <a:sym typeface="Ubuntu"/>
              </a:rPr>
              <a:t>Activity 3.8.1 Creating a list of keywords </a:t>
            </a:r>
            <a:endParaRPr sz="2000">
              <a:solidFill>
                <a:srgbClr val="EEEEEE"/>
              </a:solidFill>
              <a:latin typeface="Ubuntu"/>
              <a:ea typeface="Ubuntu"/>
              <a:cs typeface="Ubuntu"/>
              <a:sym typeface="Ubuntu"/>
            </a:endParaRPr>
          </a:p>
        </p:txBody>
      </p:sp>
      <p:sp>
        <p:nvSpPr>
          <p:cNvPr id="167" name="Google Shape;167;p25"/>
          <p:cNvSpPr/>
          <p:nvPr/>
        </p:nvSpPr>
        <p:spPr>
          <a:xfrm>
            <a:off x="28800" y="3874200"/>
            <a:ext cx="7736400" cy="5784000"/>
          </a:xfrm>
          <a:prstGeom prst="roundRect">
            <a:avLst>
              <a:gd name="adj" fmla="val 0"/>
            </a:avLst>
          </a:prstGeom>
          <a:solidFill>
            <a:srgbClr val="0076BA">
              <a:alpha val="88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68" name="Google Shape;168;p25"/>
          <p:cNvSpPr txBox="1"/>
          <p:nvPr/>
        </p:nvSpPr>
        <p:spPr>
          <a:xfrm>
            <a:off x="745750" y="4038600"/>
            <a:ext cx="59217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solidFill>
                  <a:schemeClr val="lt1"/>
                </a:solidFill>
                <a:latin typeface="Ubuntu"/>
                <a:ea typeface="Ubuntu"/>
                <a:cs typeface="Ubuntu"/>
                <a:sym typeface="Ubuntu"/>
              </a:rPr>
              <a:t>Create a list of keywords based on your research question and secondary questions in your participant booklet or using a digital tool of you choice. </a:t>
            </a:r>
            <a:endParaRPr>
              <a:solidFill>
                <a:schemeClr val="lt1"/>
              </a:solidFill>
              <a:latin typeface="Ubuntu"/>
              <a:ea typeface="Ubuntu"/>
              <a:cs typeface="Ubuntu"/>
              <a:sym typeface="Ubuntu"/>
            </a:endParaRPr>
          </a:p>
        </p:txBody>
      </p:sp>
      <p:sp>
        <p:nvSpPr>
          <p:cNvPr id="169" name="Google Shape;169;p25"/>
          <p:cNvSpPr/>
          <p:nvPr/>
        </p:nvSpPr>
        <p:spPr>
          <a:xfrm>
            <a:off x="790575" y="6439800"/>
            <a:ext cx="6067500" cy="2904600"/>
          </a:xfrm>
          <a:prstGeom prst="rect">
            <a:avLst/>
          </a:prstGeom>
          <a:solidFill>
            <a:srgbClr val="EEEEEE">
              <a:alpha val="84320"/>
            </a:srgbClr>
          </a:solidFill>
          <a:ln w="9525" cap="flat" cmpd="sng">
            <a:solidFill>
              <a:schemeClr val="dk2"/>
            </a:solidFill>
            <a:prstDash val="solid"/>
            <a:round/>
            <a:headEnd type="none" w="sm" len="sm"/>
            <a:tailEnd type="none" w="sm" len="sm"/>
          </a:ln>
        </p:spPr>
        <p:txBody>
          <a:bodyPr spcFirstLastPara="1" wrap="square" lIns="180000" tIns="91425" rIns="91425" bIns="91425" anchor="t" anchorCtr="0">
            <a:noAutofit/>
          </a:bodyPr>
          <a:lstStyle/>
          <a:p>
            <a:pPr marL="0" lvl="0" indent="0" algn="l" rtl="0">
              <a:spcBef>
                <a:spcPts val="0"/>
              </a:spcBef>
              <a:spcAft>
                <a:spcPts val="0"/>
              </a:spcAft>
              <a:buNone/>
            </a:pPr>
            <a:endParaRPr sz="2400"/>
          </a:p>
          <a:p>
            <a:pPr marL="0" lvl="0" indent="0" algn="l" rtl="0">
              <a:spcBef>
                <a:spcPts val="0"/>
              </a:spcBef>
              <a:spcAft>
                <a:spcPts val="0"/>
              </a:spcAft>
              <a:buNone/>
            </a:pPr>
            <a:endParaRPr/>
          </a:p>
          <a:p>
            <a:pPr marL="0" lvl="0" indent="0" algn="l" rtl="0">
              <a:spcBef>
                <a:spcPts val="0"/>
              </a:spcBef>
              <a:spcAft>
                <a:spcPts val="0"/>
              </a:spcAft>
              <a:buNone/>
            </a:pPr>
            <a:endParaRPr/>
          </a:p>
        </p:txBody>
      </p:sp>
      <p:cxnSp>
        <p:nvCxnSpPr>
          <p:cNvPr id="170" name="Google Shape;170;p25"/>
          <p:cNvCxnSpPr>
            <a:stCxn id="171" idx="2"/>
          </p:cNvCxnSpPr>
          <p:nvPr/>
        </p:nvCxnSpPr>
        <p:spPr>
          <a:xfrm flipH="1">
            <a:off x="800096" y="5239373"/>
            <a:ext cx="6176400" cy="4180800"/>
          </a:xfrm>
          <a:prstGeom prst="bentConnector3">
            <a:avLst>
              <a:gd name="adj1" fmla="val -549"/>
            </a:avLst>
          </a:prstGeom>
          <a:noFill/>
          <a:ln w="9525" cap="flat" cmpd="sng">
            <a:solidFill>
              <a:schemeClr val="lt2"/>
            </a:solidFill>
            <a:prstDash val="solid"/>
            <a:round/>
            <a:headEnd type="none" w="med" len="med"/>
            <a:tailEnd type="none" w="med" len="med"/>
          </a:ln>
        </p:spPr>
      </p:cxnSp>
      <p:pic>
        <p:nvPicPr>
          <p:cNvPr id="172" name="Google Shape;172;p25"/>
          <p:cNvPicPr preferRelativeResize="0"/>
          <p:nvPr/>
        </p:nvPicPr>
        <p:blipFill>
          <a:blip r:embed="rId4">
            <a:alphaModFix/>
          </a:blip>
          <a:stretch>
            <a:fillRect/>
          </a:stretch>
        </p:blipFill>
        <p:spPr>
          <a:xfrm>
            <a:off x="6559200" y="4593000"/>
            <a:ext cx="900000" cy="9000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76"/>
        <p:cNvGrpSpPr/>
        <p:nvPr/>
      </p:nvGrpSpPr>
      <p:grpSpPr>
        <a:xfrm>
          <a:off x="0" y="0"/>
          <a:ext cx="0" cy="0"/>
          <a:chOff x="0" y="0"/>
          <a:chExt cx="0" cy="0"/>
        </a:xfrm>
      </p:grpSpPr>
      <p:sp>
        <p:nvSpPr>
          <p:cNvPr id="177" name="Google Shape;177;p26"/>
          <p:cNvSpPr txBox="1"/>
          <p:nvPr/>
        </p:nvSpPr>
        <p:spPr>
          <a:xfrm>
            <a:off x="745750" y="343100"/>
            <a:ext cx="6311400" cy="24042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fr" sz="2400" b="1">
                <a:solidFill>
                  <a:schemeClr val="lt2"/>
                </a:solidFill>
                <a:latin typeface="Architects Daughter"/>
                <a:ea typeface="Architects Daughter"/>
                <a:cs typeface="Architects Daughter"/>
                <a:sym typeface="Architects Daughter"/>
              </a:rPr>
              <a:t>Module 3  </a:t>
            </a:r>
            <a:br>
              <a:rPr lang="fr" sz="2400" b="1">
                <a:solidFill>
                  <a:schemeClr val="lt2"/>
                </a:solidFill>
                <a:latin typeface="Architects Daughter"/>
                <a:ea typeface="Architects Daughter"/>
                <a:cs typeface="Architects Daughter"/>
                <a:sym typeface="Architects Daughter"/>
              </a:rPr>
            </a:br>
            <a:r>
              <a:rPr lang="fr" sz="2400" b="1">
                <a:solidFill>
                  <a:schemeClr val="lt2"/>
                </a:solidFill>
                <a:latin typeface="Architects Daughter"/>
                <a:ea typeface="Architects Daughter"/>
                <a:cs typeface="Architects Daughter"/>
                <a:sym typeface="Architects Daughter"/>
              </a:rPr>
              <a:t>Plan your research</a:t>
            </a:r>
            <a:endParaRPr sz="2000">
              <a:solidFill>
                <a:srgbClr val="0076BA"/>
              </a:solidFill>
              <a:latin typeface="Ubuntu"/>
              <a:ea typeface="Ubuntu"/>
              <a:cs typeface="Ubuntu"/>
              <a:sym typeface="Ubuntu"/>
            </a:endParaRPr>
          </a:p>
          <a:p>
            <a:pPr marL="0" lvl="0" indent="0" algn="l" rtl="0">
              <a:lnSpc>
                <a:spcPct val="115000"/>
              </a:lnSpc>
              <a:spcBef>
                <a:spcPts val="0"/>
              </a:spcBef>
              <a:spcAft>
                <a:spcPts val="0"/>
              </a:spcAft>
              <a:buNone/>
            </a:pPr>
            <a:endParaRPr sz="2000">
              <a:solidFill>
                <a:schemeClr val="lt1"/>
              </a:solidFill>
              <a:latin typeface="Ubuntu"/>
              <a:ea typeface="Ubuntu"/>
              <a:cs typeface="Ubuntu"/>
              <a:sym typeface="Ubuntu"/>
            </a:endParaRPr>
          </a:p>
          <a:p>
            <a:pPr marL="0" lvl="0" indent="0" algn="l" rtl="0">
              <a:lnSpc>
                <a:spcPct val="115000"/>
              </a:lnSpc>
              <a:spcBef>
                <a:spcPts val="0"/>
              </a:spcBef>
              <a:spcAft>
                <a:spcPts val="0"/>
              </a:spcAft>
              <a:buNone/>
            </a:pPr>
            <a:r>
              <a:rPr lang="fr" sz="2000">
                <a:solidFill>
                  <a:schemeClr val="lt1"/>
                </a:solidFill>
                <a:latin typeface="Ubuntu"/>
                <a:ea typeface="Ubuntu"/>
                <a:cs typeface="Ubuntu"/>
                <a:sym typeface="Ubuntu"/>
              </a:rPr>
              <a:t>Keywords</a:t>
            </a:r>
            <a:endParaRPr sz="2000">
              <a:solidFill>
                <a:schemeClr val="lt1"/>
              </a:solidFill>
              <a:latin typeface="Ubuntu"/>
              <a:ea typeface="Ubuntu"/>
              <a:cs typeface="Ubuntu"/>
              <a:sym typeface="Ubuntu"/>
            </a:endParaRPr>
          </a:p>
          <a:p>
            <a:pPr marL="0" lvl="0" indent="0" algn="l" rtl="0">
              <a:lnSpc>
                <a:spcPct val="115000"/>
              </a:lnSpc>
              <a:spcBef>
                <a:spcPts val="0"/>
              </a:spcBef>
              <a:spcAft>
                <a:spcPts val="0"/>
              </a:spcAft>
              <a:buNone/>
            </a:pPr>
            <a:endParaRPr sz="2000">
              <a:solidFill>
                <a:schemeClr val="lt1"/>
              </a:solidFill>
              <a:latin typeface="Ubuntu"/>
              <a:ea typeface="Ubuntu"/>
              <a:cs typeface="Ubuntu"/>
              <a:sym typeface="Ubuntu"/>
            </a:endParaRPr>
          </a:p>
          <a:p>
            <a:pPr marL="0" lvl="0" indent="0" algn="l" rtl="0">
              <a:lnSpc>
                <a:spcPct val="115000"/>
              </a:lnSpc>
              <a:spcBef>
                <a:spcPts val="0"/>
              </a:spcBef>
              <a:spcAft>
                <a:spcPts val="0"/>
              </a:spcAft>
              <a:buNone/>
            </a:pPr>
            <a:r>
              <a:rPr lang="fr" sz="2000">
                <a:solidFill>
                  <a:srgbClr val="EEEEEE"/>
                </a:solidFill>
                <a:latin typeface="Ubuntu"/>
                <a:ea typeface="Ubuntu"/>
                <a:cs typeface="Ubuntu"/>
                <a:sym typeface="Ubuntu"/>
              </a:rPr>
              <a:t>Activity 3.8.2 Expanding Your List of Keywords</a:t>
            </a:r>
            <a:endParaRPr sz="2000">
              <a:solidFill>
                <a:srgbClr val="EEEEEE"/>
              </a:solidFill>
              <a:latin typeface="Ubuntu"/>
              <a:ea typeface="Ubuntu"/>
              <a:cs typeface="Ubuntu"/>
              <a:sym typeface="Ubuntu"/>
            </a:endParaRPr>
          </a:p>
        </p:txBody>
      </p:sp>
      <p:sp>
        <p:nvSpPr>
          <p:cNvPr id="178" name="Google Shape;178;p26"/>
          <p:cNvSpPr/>
          <p:nvPr/>
        </p:nvSpPr>
        <p:spPr>
          <a:xfrm>
            <a:off x="28800" y="3874200"/>
            <a:ext cx="7736400" cy="5784000"/>
          </a:xfrm>
          <a:prstGeom prst="roundRect">
            <a:avLst>
              <a:gd name="adj" fmla="val 0"/>
            </a:avLst>
          </a:prstGeom>
          <a:solidFill>
            <a:srgbClr val="0076BA">
              <a:alpha val="88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79" name="Google Shape;179;p26"/>
          <p:cNvSpPr txBox="1"/>
          <p:nvPr/>
        </p:nvSpPr>
        <p:spPr>
          <a:xfrm>
            <a:off x="745750" y="4038600"/>
            <a:ext cx="59217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solidFill>
                  <a:schemeClr val="lt1"/>
                </a:solidFill>
                <a:latin typeface="Ubuntu"/>
                <a:ea typeface="Ubuntu"/>
                <a:cs typeface="Ubuntu"/>
                <a:sym typeface="Ubuntu"/>
              </a:rPr>
              <a:t>We invite you to use tools to expand your list of keywords. These can be recorded in your participant booklet or using the digital tool of your choice.</a:t>
            </a:r>
            <a:endParaRPr>
              <a:solidFill>
                <a:schemeClr val="lt1"/>
              </a:solidFill>
              <a:latin typeface="Ubuntu"/>
              <a:ea typeface="Ubuntu"/>
              <a:cs typeface="Ubuntu"/>
              <a:sym typeface="Ubuntu"/>
            </a:endParaRPr>
          </a:p>
        </p:txBody>
      </p:sp>
      <p:sp>
        <p:nvSpPr>
          <p:cNvPr id="180" name="Google Shape;180;p26"/>
          <p:cNvSpPr/>
          <p:nvPr/>
        </p:nvSpPr>
        <p:spPr>
          <a:xfrm>
            <a:off x="790575" y="6439800"/>
            <a:ext cx="6067500" cy="2904600"/>
          </a:xfrm>
          <a:prstGeom prst="rect">
            <a:avLst/>
          </a:prstGeom>
          <a:solidFill>
            <a:srgbClr val="EEEEEE">
              <a:alpha val="84320"/>
            </a:srgbClr>
          </a:solidFill>
          <a:ln w="9525" cap="flat" cmpd="sng">
            <a:solidFill>
              <a:schemeClr val="dk2"/>
            </a:solidFill>
            <a:prstDash val="solid"/>
            <a:round/>
            <a:headEnd type="none" w="sm" len="sm"/>
            <a:tailEnd type="none" w="sm" len="sm"/>
          </a:ln>
        </p:spPr>
        <p:txBody>
          <a:bodyPr spcFirstLastPara="1" wrap="square" lIns="180000" tIns="91425" rIns="91425" bIns="91425" anchor="t" anchorCtr="0">
            <a:noAutofit/>
          </a:bodyPr>
          <a:lstStyle/>
          <a:p>
            <a:pPr marL="0" lvl="0" indent="0" algn="l" rtl="0">
              <a:spcBef>
                <a:spcPts val="0"/>
              </a:spcBef>
              <a:spcAft>
                <a:spcPts val="0"/>
              </a:spcAft>
              <a:buNone/>
            </a:pPr>
            <a:endParaRPr sz="2400"/>
          </a:p>
          <a:p>
            <a:pPr marL="0" lvl="0" indent="0" algn="l" rtl="0">
              <a:spcBef>
                <a:spcPts val="0"/>
              </a:spcBef>
              <a:spcAft>
                <a:spcPts val="0"/>
              </a:spcAft>
              <a:buNone/>
            </a:pPr>
            <a:endParaRPr/>
          </a:p>
          <a:p>
            <a:pPr marL="0" lvl="0" indent="0" algn="l" rtl="0">
              <a:spcBef>
                <a:spcPts val="0"/>
              </a:spcBef>
              <a:spcAft>
                <a:spcPts val="0"/>
              </a:spcAft>
              <a:buNone/>
            </a:pPr>
            <a:endParaRPr/>
          </a:p>
        </p:txBody>
      </p:sp>
      <p:cxnSp>
        <p:nvCxnSpPr>
          <p:cNvPr id="181" name="Google Shape;181;p26"/>
          <p:cNvCxnSpPr>
            <a:stCxn id="182" idx="2"/>
          </p:cNvCxnSpPr>
          <p:nvPr/>
        </p:nvCxnSpPr>
        <p:spPr>
          <a:xfrm flipH="1">
            <a:off x="800096" y="5239373"/>
            <a:ext cx="6176400" cy="4180800"/>
          </a:xfrm>
          <a:prstGeom prst="bentConnector3">
            <a:avLst>
              <a:gd name="adj1" fmla="val -549"/>
            </a:avLst>
          </a:prstGeom>
          <a:noFill/>
          <a:ln w="9525" cap="flat" cmpd="sng">
            <a:solidFill>
              <a:schemeClr val="lt2"/>
            </a:solidFill>
            <a:prstDash val="solid"/>
            <a:round/>
            <a:headEnd type="none" w="med" len="med"/>
            <a:tailEnd type="none" w="med" len="med"/>
          </a:ln>
        </p:spPr>
      </p:cxnSp>
      <p:pic>
        <p:nvPicPr>
          <p:cNvPr id="183" name="Google Shape;183;p26"/>
          <p:cNvPicPr preferRelativeResize="0"/>
          <p:nvPr/>
        </p:nvPicPr>
        <p:blipFill>
          <a:blip r:embed="rId4">
            <a:alphaModFix/>
          </a:blip>
          <a:stretch>
            <a:fillRect/>
          </a:stretch>
        </p:blipFill>
        <p:spPr>
          <a:xfrm>
            <a:off x="6559200" y="4593000"/>
            <a:ext cx="900000" cy="9000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7"/>
        <p:cNvGrpSpPr/>
        <p:nvPr/>
      </p:nvGrpSpPr>
      <p:grpSpPr>
        <a:xfrm>
          <a:off x="0" y="0"/>
          <a:ext cx="0" cy="0"/>
          <a:chOff x="0" y="0"/>
          <a:chExt cx="0" cy="0"/>
        </a:xfrm>
      </p:grpSpPr>
      <p:sp>
        <p:nvSpPr>
          <p:cNvPr id="188" name="Google Shape;188;p27"/>
          <p:cNvSpPr txBox="1"/>
          <p:nvPr/>
        </p:nvSpPr>
        <p:spPr>
          <a:xfrm>
            <a:off x="745750" y="343100"/>
            <a:ext cx="6311400" cy="24042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fr" sz="2400" b="1">
                <a:solidFill>
                  <a:schemeClr val="lt2"/>
                </a:solidFill>
                <a:latin typeface="Architects Daughter"/>
                <a:ea typeface="Architects Daughter"/>
                <a:cs typeface="Architects Daughter"/>
                <a:sym typeface="Architects Daughter"/>
              </a:rPr>
              <a:t>Module 3  </a:t>
            </a:r>
            <a:br>
              <a:rPr lang="fr" sz="2400" b="1">
                <a:solidFill>
                  <a:schemeClr val="lt2"/>
                </a:solidFill>
                <a:latin typeface="Architects Daughter"/>
                <a:ea typeface="Architects Daughter"/>
                <a:cs typeface="Architects Daughter"/>
                <a:sym typeface="Architects Daughter"/>
              </a:rPr>
            </a:br>
            <a:r>
              <a:rPr lang="fr" sz="2400" b="1">
                <a:solidFill>
                  <a:schemeClr val="lt2"/>
                </a:solidFill>
                <a:latin typeface="Architects Daughter"/>
                <a:ea typeface="Architects Daughter"/>
                <a:cs typeface="Architects Daughter"/>
                <a:sym typeface="Architects Daughter"/>
              </a:rPr>
              <a:t>Plan your research</a:t>
            </a:r>
            <a:endParaRPr sz="2000">
              <a:solidFill>
                <a:srgbClr val="0076BA"/>
              </a:solidFill>
              <a:latin typeface="Ubuntu"/>
              <a:ea typeface="Ubuntu"/>
              <a:cs typeface="Ubuntu"/>
              <a:sym typeface="Ubuntu"/>
            </a:endParaRPr>
          </a:p>
          <a:p>
            <a:pPr marL="0" lvl="0" indent="0" algn="l" rtl="0">
              <a:lnSpc>
                <a:spcPct val="115000"/>
              </a:lnSpc>
              <a:spcBef>
                <a:spcPts val="0"/>
              </a:spcBef>
              <a:spcAft>
                <a:spcPts val="0"/>
              </a:spcAft>
              <a:buNone/>
            </a:pPr>
            <a:endParaRPr sz="2000">
              <a:solidFill>
                <a:schemeClr val="lt1"/>
              </a:solidFill>
              <a:latin typeface="Ubuntu"/>
              <a:ea typeface="Ubuntu"/>
              <a:cs typeface="Ubuntu"/>
              <a:sym typeface="Ubuntu"/>
            </a:endParaRPr>
          </a:p>
          <a:p>
            <a:pPr marL="0" lvl="0" indent="0" algn="l" rtl="0">
              <a:lnSpc>
                <a:spcPct val="115000"/>
              </a:lnSpc>
              <a:spcBef>
                <a:spcPts val="0"/>
              </a:spcBef>
              <a:spcAft>
                <a:spcPts val="0"/>
              </a:spcAft>
              <a:buNone/>
            </a:pPr>
            <a:r>
              <a:rPr lang="fr" sz="2000">
                <a:solidFill>
                  <a:schemeClr val="lt1"/>
                </a:solidFill>
                <a:latin typeface="Ubuntu"/>
                <a:ea typeface="Ubuntu"/>
                <a:cs typeface="Ubuntu"/>
                <a:sym typeface="Ubuntu"/>
              </a:rPr>
              <a:t>TO SUM UP</a:t>
            </a:r>
            <a:endParaRPr sz="2000">
              <a:solidFill>
                <a:schemeClr val="lt1"/>
              </a:solidFill>
              <a:latin typeface="Ubuntu"/>
              <a:ea typeface="Ubuntu"/>
              <a:cs typeface="Ubuntu"/>
              <a:sym typeface="Ubuntu"/>
            </a:endParaRPr>
          </a:p>
          <a:p>
            <a:pPr marL="0" lvl="0" indent="0" algn="l" rtl="0">
              <a:lnSpc>
                <a:spcPct val="115000"/>
              </a:lnSpc>
              <a:spcBef>
                <a:spcPts val="0"/>
              </a:spcBef>
              <a:spcAft>
                <a:spcPts val="0"/>
              </a:spcAft>
              <a:buNone/>
            </a:pPr>
            <a:endParaRPr sz="2000">
              <a:solidFill>
                <a:schemeClr val="lt1"/>
              </a:solidFill>
              <a:latin typeface="Ubuntu"/>
              <a:ea typeface="Ubuntu"/>
              <a:cs typeface="Ubuntu"/>
              <a:sym typeface="Ubuntu"/>
            </a:endParaRPr>
          </a:p>
          <a:p>
            <a:pPr marL="0" lvl="0" indent="0" algn="l" rtl="0">
              <a:lnSpc>
                <a:spcPct val="115000"/>
              </a:lnSpc>
              <a:spcBef>
                <a:spcPts val="0"/>
              </a:spcBef>
              <a:spcAft>
                <a:spcPts val="0"/>
              </a:spcAft>
              <a:buNone/>
            </a:pPr>
            <a:r>
              <a:rPr lang="fr" sz="2000">
                <a:solidFill>
                  <a:srgbClr val="EEEEEE"/>
                </a:solidFill>
                <a:latin typeface="Ubuntu"/>
                <a:ea typeface="Ubuntu"/>
                <a:cs typeface="Ubuntu"/>
                <a:sym typeface="Ubuntu"/>
              </a:rPr>
              <a:t>Activity 3.9.1</a:t>
            </a:r>
            <a:endParaRPr sz="2000">
              <a:solidFill>
                <a:srgbClr val="EEEEEE"/>
              </a:solidFill>
              <a:latin typeface="Ubuntu"/>
              <a:ea typeface="Ubuntu"/>
              <a:cs typeface="Ubuntu"/>
              <a:sym typeface="Ubuntu"/>
            </a:endParaRPr>
          </a:p>
        </p:txBody>
      </p:sp>
      <p:sp>
        <p:nvSpPr>
          <p:cNvPr id="189" name="Google Shape;189;p27"/>
          <p:cNvSpPr/>
          <p:nvPr/>
        </p:nvSpPr>
        <p:spPr>
          <a:xfrm>
            <a:off x="28800" y="3874200"/>
            <a:ext cx="7736400" cy="5784000"/>
          </a:xfrm>
          <a:prstGeom prst="roundRect">
            <a:avLst>
              <a:gd name="adj" fmla="val 0"/>
            </a:avLst>
          </a:prstGeom>
          <a:solidFill>
            <a:srgbClr val="0076BA">
              <a:alpha val="88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90" name="Google Shape;190;p27"/>
          <p:cNvSpPr txBox="1"/>
          <p:nvPr/>
        </p:nvSpPr>
        <p:spPr>
          <a:xfrm>
            <a:off x="145150" y="3874200"/>
            <a:ext cx="6518700" cy="2770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fr">
                <a:solidFill>
                  <a:schemeClr val="lt1"/>
                </a:solidFill>
                <a:latin typeface="Ubuntu"/>
                <a:ea typeface="Ubuntu"/>
                <a:cs typeface="Ubuntu"/>
                <a:sym typeface="Ubuntu"/>
              </a:rPr>
              <a:t>We invite your to record your thoughts, the key points of this module and/or a summary of what you have learned.</a:t>
            </a:r>
            <a:endParaRPr>
              <a:solidFill>
                <a:schemeClr val="lt1"/>
              </a:solidFill>
              <a:latin typeface="Ubuntu"/>
              <a:ea typeface="Ubuntu"/>
              <a:cs typeface="Ubuntu"/>
              <a:sym typeface="Ubuntu"/>
            </a:endParaRPr>
          </a:p>
          <a:p>
            <a:pPr marL="0" lvl="0" indent="0" algn="l" rtl="0">
              <a:spcBef>
                <a:spcPts val="0"/>
              </a:spcBef>
              <a:spcAft>
                <a:spcPts val="0"/>
              </a:spcAft>
              <a:buClr>
                <a:schemeClr val="dk1"/>
              </a:buClr>
              <a:buSzPts val="1100"/>
              <a:buFont typeface="Arial"/>
              <a:buNone/>
            </a:pPr>
            <a:endParaRPr>
              <a:solidFill>
                <a:schemeClr val="lt1"/>
              </a:solidFill>
              <a:latin typeface="Ubuntu"/>
              <a:ea typeface="Ubuntu"/>
              <a:cs typeface="Ubuntu"/>
              <a:sym typeface="Ubuntu"/>
            </a:endParaRPr>
          </a:p>
          <a:p>
            <a:pPr marL="0" lvl="0" indent="0" algn="l" rtl="0">
              <a:spcBef>
                <a:spcPts val="0"/>
              </a:spcBef>
              <a:spcAft>
                <a:spcPts val="0"/>
              </a:spcAft>
              <a:buClr>
                <a:schemeClr val="dk1"/>
              </a:buClr>
              <a:buSzPts val="1100"/>
              <a:buFont typeface="Arial"/>
              <a:buNone/>
            </a:pPr>
            <a:r>
              <a:rPr lang="fr">
                <a:solidFill>
                  <a:schemeClr val="lt1"/>
                </a:solidFill>
                <a:latin typeface="Ubuntu"/>
                <a:ea typeface="Ubuntu"/>
                <a:cs typeface="Ubuntu"/>
                <a:sym typeface="Ubuntu"/>
              </a:rPr>
              <a:t>You can consult the “Curriculum Connections” page on the Digital Competency in Action website at any time to see how this step in the Inquiry Process connects with cross-curricular and subject-specific competencies at your students’ grade level. You can then use this information to help you plan how you will address these concepts with your students.</a:t>
            </a:r>
            <a:endParaRPr>
              <a:solidFill>
                <a:schemeClr val="lt1"/>
              </a:solidFill>
              <a:latin typeface="Ubuntu"/>
              <a:ea typeface="Ubuntu"/>
              <a:cs typeface="Ubuntu"/>
              <a:sym typeface="Ubuntu"/>
            </a:endParaRPr>
          </a:p>
          <a:p>
            <a:pPr marL="0" lvl="0" indent="0" algn="l" rtl="0">
              <a:spcBef>
                <a:spcPts val="0"/>
              </a:spcBef>
              <a:spcAft>
                <a:spcPts val="0"/>
              </a:spcAft>
              <a:buClr>
                <a:schemeClr val="dk1"/>
              </a:buClr>
              <a:buSzPts val="1100"/>
              <a:buFont typeface="Arial"/>
              <a:buNone/>
            </a:pPr>
            <a:endParaRPr>
              <a:solidFill>
                <a:schemeClr val="lt1"/>
              </a:solidFill>
              <a:latin typeface="Ubuntu"/>
              <a:ea typeface="Ubuntu"/>
              <a:cs typeface="Ubuntu"/>
              <a:sym typeface="Ubuntu"/>
            </a:endParaRPr>
          </a:p>
          <a:p>
            <a:pPr marL="0" lvl="0" indent="0" algn="l" rtl="0">
              <a:spcBef>
                <a:spcPts val="0"/>
              </a:spcBef>
              <a:spcAft>
                <a:spcPts val="0"/>
              </a:spcAft>
              <a:buClr>
                <a:schemeClr val="dk1"/>
              </a:buClr>
              <a:buSzPts val="1100"/>
              <a:buFont typeface="Arial"/>
              <a:buNone/>
            </a:pPr>
            <a:r>
              <a:rPr lang="fr">
                <a:solidFill>
                  <a:schemeClr val="lt1"/>
                </a:solidFill>
                <a:latin typeface="Ubuntu"/>
                <a:ea typeface="Ubuntu"/>
                <a:cs typeface="Ubuntu"/>
                <a:sym typeface="Ubuntu"/>
              </a:rPr>
              <a:t>You can also take the time to look at the class resources we recommend and select those that are appropriate for your students’ grade level.</a:t>
            </a:r>
            <a:endParaRPr>
              <a:solidFill>
                <a:schemeClr val="lt1"/>
              </a:solidFill>
              <a:latin typeface="Ubuntu"/>
              <a:ea typeface="Ubuntu"/>
              <a:cs typeface="Ubuntu"/>
              <a:sym typeface="Ubuntu"/>
            </a:endParaRPr>
          </a:p>
          <a:p>
            <a:pPr marL="0" lvl="0" indent="0" algn="l" rtl="0">
              <a:spcBef>
                <a:spcPts val="0"/>
              </a:spcBef>
              <a:spcAft>
                <a:spcPts val="0"/>
              </a:spcAft>
              <a:buNone/>
            </a:pPr>
            <a:endParaRPr>
              <a:solidFill>
                <a:schemeClr val="lt1"/>
              </a:solidFill>
              <a:latin typeface="Ubuntu"/>
              <a:ea typeface="Ubuntu"/>
              <a:cs typeface="Ubuntu"/>
              <a:sym typeface="Ubuntu"/>
            </a:endParaRPr>
          </a:p>
        </p:txBody>
      </p:sp>
      <p:sp>
        <p:nvSpPr>
          <p:cNvPr id="191" name="Google Shape;191;p27"/>
          <p:cNvSpPr/>
          <p:nvPr/>
        </p:nvSpPr>
        <p:spPr>
          <a:xfrm>
            <a:off x="790575" y="6439800"/>
            <a:ext cx="6067500" cy="2904600"/>
          </a:xfrm>
          <a:prstGeom prst="rect">
            <a:avLst/>
          </a:prstGeom>
          <a:solidFill>
            <a:srgbClr val="EEEEEE">
              <a:alpha val="84320"/>
            </a:srgbClr>
          </a:solidFill>
          <a:ln w="9525" cap="flat" cmpd="sng">
            <a:solidFill>
              <a:schemeClr val="dk2"/>
            </a:solidFill>
            <a:prstDash val="solid"/>
            <a:round/>
            <a:headEnd type="none" w="sm" len="sm"/>
            <a:tailEnd type="none" w="sm" len="sm"/>
          </a:ln>
        </p:spPr>
        <p:txBody>
          <a:bodyPr spcFirstLastPara="1" wrap="square" lIns="180000" tIns="91425" rIns="91425" bIns="91425" anchor="t" anchorCtr="0">
            <a:noAutofit/>
          </a:bodyPr>
          <a:lstStyle/>
          <a:p>
            <a:pPr marL="0" lvl="0" indent="0" algn="l" rtl="0">
              <a:spcBef>
                <a:spcPts val="0"/>
              </a:spcBef>
              <a:spcAft>
                <a:spcPts val="0"/>
              </a:spcAft>
              <a:buNone/>
            </a:pPr>
            <a:endParaRPr sz="2400"/>
          </a:p>
          <a:p>
            <a:pPr marL="0" lvl="0" indent="0" algn="l" rtl="0">
              <a:spcBef>
                <a:spcPts val="0"/>
              </a:spcBef>
              <a:spcAft>
                <a:spcPts val="0"/>
              </a:spcAft>
              <a:buNone/>
            </a:pPr>
            <a:endParaRPr/>
          </a:p>
          <a:p>
            <a:pPr marL="0" lvl="0" indent="0" algn="l" rtl="0">
              <a:spcBef>
                <a:spcPts val="0"/>
              </a:spcBef>
              <a:spcAft>
                <a:spcPts val="0"/>
              </a:spcAft>
              <a:buNone/>
            </a:pPr>
            <a:endParaRPr/>
          </a:p>
        </p:txBody>
      </p:sp>
      <p:cxnSp>
        <p:nvCxnSpPr>
          <p:cNvPr id="192" name="Google Shape;192;p27"/>
          <p:cNvCxnSpPr>
            <a:stCxn id="193" idx="2"/>
          </p:cNvCxnSpPr>
          <p:nvPr/>
        </p:nvCxnSpPr>
        <p:spPr>
          <a:xfrm flipH="1">
            <a:off x="800096" y="5239373"/>
            <a:ext cx="6176400" cy="4180800"/>
          </a:xfrm>
          <a:prstGeom prst="bentConnector3">
            <a:avLst>
              <a:gd name="adj1" fmla="val -549"/>
            </a:avLst>
          </a:prstGeom>
          <a:noFill/>
          <a:ln w="9525" cap="flat" cmpd="sng">
            <a:solidFill>
              <a:schemeClr val="lt2"/>
            </a:solidFill>
            <a:prstDash val="solid"/>
            <a:round/>
            <a:headEnd type="none" w="med" len="med"/>
            <a:tailEnd type="none" w="med" len="med"/>
          </a:ln>
        </p:spPr>
      </p:cxnSp>
      <p:pic>
        <p:nvPicPr>
          <p:cNvPr id="194" name="Google Shape;194;p27"/>
          <p:cNvPicPr preferRelativeResize="0"/>
          <p:nvPr/>
        </p:nvPicPr>
        <p:blipFill>
          <a:blip r:embed="rId4">
            <a:alphaModFix/>
          </a:blip>
          <a:stretch>
            <a:fillRect/>
          </a:stretch>
        </p:blipFill>
        <p:spPr>
          <a:xfrm>
            <a:off x="6559200" y="4579200"/>
            <a:ext cx="900000" cy="9000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98"/>
        <p:cNvGrpSpPr/>
        <p:nvPr/>
      </p:nvGrpSpPr>
      <p:grpSpPr>
        <a:xfrm>
          <a:off x="0" y="0"/>
          <a:ext cx="0" cy="0"/>
          <a:chOff x="0" y="0"/>
          <a:chExt cx="0" cy="0"/>
        </a:xfrm>
      </p:grpSpPr>
      <p:sp>
        <p:nvSpPr>
          <p:cNvPr id="199" name="Google Shape;199;p28"/>
          <p:cNvSpPr txBox="1"/>
          <p:nvPr/>
        </p:nvSpPr>
        <p:spPr>
          <a:xfrm>
            <a:off x="745750" y="952700"/>
            <a:ext cx="6311400" cy="18285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Clr>
                <a:schemeClr val="dk1"/>
              </a:buClr>
              <a:buSzPts val="1100"/>
              <a:buFont typeface="Arial"/>
              <a:buNone/>
            </a:pPr>
            <a:r>
              <a:rPr lang="fr" sz="2400" b="1">
                <a:solidFill>
                  <a:schemeClr val="lt2"/>
                </a:solidFill>
                <a:latin typeface="Architects Daughter"/>
                <a:ea typeface="Architects Daughter"/>
                <a:cs typeface="Architects Daughter"/>
                <a:sym typeface="Architects Daughter"/>
              </a:rPr>
              <a:t>Online training: Developing Your Information Literacy</a:t>
            </a:r>
            <a:endParaRPr sz="2400" b="1">
              <a:solidFill>
                <a:schemeClr val="lt2"/>
              </a:solidFill>
              <a:latin typeface="Architects Daughter"/>
              <a:ea typeface="Architects Daughter"/>
              <a:cs typeface="Architects Daughter"/>
              <a:sym typeface="Architects Daughter"/>
            </a:endParaRPr>
          </a:p>
          <a:p>
            <a:pPr marL="0" lvl="0" indent="0" algn="l" rtl="0">
              <a:lnSpc>
                <a:spcPct val="115000"/>
              </a:lnSpc>
              <a:spcBef>
                <a:spcPts val="0"/>
              </a:spcBef>
              <a:spcAft>
                <a:spcPts val="0"/>
              </a:spcAft>
              <a:buClr>
                <a:schemeClr val="dk1"/>
              </a:buClr>
              <a:buSzPts val="1100"/>
              <a:buFont typeface="Arial"/>
              <a:buNone/>
            </a:pPr>
            <a:endParaRPr sz="2400" b="1">
              <a:solidFill>
                <a:schemeClr val="lt2"/>
              </a:solidFill>
              <a:latin typeface="Architects Daughter"/>
              <a:ea typeface="Architects Daughter"/>
              <a:cs typeface="Architects Daughter"/>
              <a:sym typeface="Architects Daughter"/>
            </a:endParaRPr>
          </a:p>
          <a:p>
            <a:pPr marL="0" lvl="0" indent="0" algn="l" rtl="0">
              <a:lnSpc>
                <a:spcPct val="115000"/>
              </a:lnSpc>
              <a:spcBef>
                <a:spcPts val="0"/>
              </a:spcBef>
              <a:spcAft>
                <a:spcPts val="0"/>
              </a:spcAft>
              <a:buNone/>
            </a:pPr>
            <a:r>
              <a:rPr lang="fr" sz="2400" b="1">
                <a:solidFill>
                  <a:schemeClr val="lt2"/>
                </a:solidFill>
                <a:latin typeface="Architects Daughter"/>
                <a:ea typeface="Architects Daughter"/>
                <a:cs typeface="Architects Daughter"/>
                <a:sym typeface="Architects Daughter"/>
              </a:rPr>
              <a:t>Participant Booklet</a:t>
            </a:r>
            <a:endParaRPr sz="2400" b="1">
              <a:solidFill>
                <a:schemeClr val="lt2"/>
              </a:solidFill>
              <a:latin typeface="Architects Daughter"/>
              <a:ea typeface="Architects Daughter"/>
              <a:cs typeface="Architects Daughter"/>
              <a:sym typeface="Architects Daughter"/>
            </a:endParaRPr>
          </a:p>
        </p:txBody>
      </p:sp>
      <p:sp>
        <p:nvSpPr>
          <p:cNvPr id="200" name="Google Shape;200;p28"/>
          <p:cNvSpPr/>
          <p:nvPr/>
        </p:nvSpPr>
        <p:spPr>
          <a:xfrm>
            <a:off x="900250" y="3856025"/>
            <a:ext cx="6002400" cy="2782800"/>
          </a:xfrm>
          <a:prstGeom prst="roundRect">
            <a:avLst>
              <a:gd name="adj" fmla="val 10457"/>
            </a:avLst>
          </a:prstGeom>
          <a:solidFill>
            <a:srgbClr val="EEEEEE">
              <a:alpha val="88650"/>
            </a:srgbClr>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fr" sz="5200">
                <a:solidFill>
                  <a:schemeClr val="dk1"/>
                </a:solidFill>
                <a:latin typeface="Architects Daughter"/>
                <a:ea typeface="Architects Daughter"/>
                <a:cs typeface="Architects Daughter"/>
                <a:sym typeface="Architects Daughter"/>
              </a:rPr>
              <a:t>Module 4</a:t>
            </a:r>
            <a:endParaRPr sz="5200">
              <a:solidFill>
                <a:schemeClr val="dk1"/>
              </a:solidFill>
              <a:latin typeface="Architects Daughter"/>
              <a:ea typeface="Architects Daughter"/>
              <a:cs typeface="Architects Daughter"/>
              <a:sym typeface="Architects Daughter"/>
            </a:endParaRPr>
          </a:p>
          <a:p>
            <a:pPr marL="0" lvl="0" indent="0" algn="ctr" rtl="0">
              <a:spcBef>
                <a:spcPts val="0"/>
              </a:spcBef>
              <a:spcAft>
                <a:spcPts val="0"/>
              </a:spcAft>
              <a:buClr>
                <a:schemeClr val="dk1"/>
              </a:buClr>
              <a:buSzPts val="1100"/>
              <a:buFont typeface="Arial"/>
              <a:buNone/>
            </a:pPr>
            <a:r>
              <a:rPr lang="fr" sz="2400">
                <a:solidFill>
                  <a:schemeClr val="dk1"/>
                </a:solidFill>
                <a:latin typeface="Architects Daughter"/>
                <a:ea typeface="Architects Daughter"/>
                <a:cs typeface="Architects Daughter"/>
                <a:sym typeface="Architects Daughter"/>
              </a:rPr>
              <a:t>Searching information</a:t>
            </a:r>
            <a:endParaRPr sz="5200">
              <a:solidFill>
                <a:schemeClr val="dk1"/>
              </a:solidFill>
              <a:latin typeface="Architects Daughter"/>
              <a:ea typeface="Architects Daughter"/>
              <a:cs typeface="Architects Daughter"/>
              <a:sym typeface="Architects Daughte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04"/>
        <p:cNvGrpSpPr/>
        <p:nvPr/>
      </p:nvGrpSpPr>
      <p:grpSpPr>
        <a:xfrm>
          <a:off x="0" y="0"/>
          <a:ext cx="0" cy="0"/>
          <a:chOff x="0" y="0"/>
          <a:chExt cx="0" cy="0"/>
        </a:xfrm>
      </p:grpSpPr>
      <p:sp>
        <p:nvSpPr>
          <p:cNvPr id="205" name="Google Shape;205;p29"/>
          <p:cNvSpPr txBox="1"/>
          <p:nvPr/>
        </p:nvSpPr>
        <p:spPr>
          <a:xfrm>
            <a:off x="745750" y="343100"/>
            <a:ext cx="6311400" cy="27582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fr" sz="2400" b="1">
                <a:solidFill>
                  <a:schemeClr val="lt2"/>
                </a:solidFill>
                <a:latin typeface="Architects Daughter"/>
                <a:ea typeface="Architects Daughter"/>
                <a:cs typeface="Architects Daughter"/>
                <a:sym typeface="Architects Daughter"/>
              </a:rPr>
              <a:t>Module 4  </a:t>
            </a:r>
            <a:br>
              <a:rPr lang="fr" sz="2400" b="1">
                <a:solidFill>
                  <a:schemeClr val="lt2"/>
                </a:solidFill>
                <a:latin typeface="Architects Daughter"/>
                <a:ea typeface="Architects Daughter"/>
                <a:cs typeface="Architects Daughter"/>
                <a:sym typeface="Architects Daughter"/>
              </a:rPr>
            </a:br>
            <a:r>
              <a:rPr lang="fr" sz="2400" b="1">
                <a:solidFill>
                  <a:schemeClr val="lt2"/>
                </a:solidFill>
                <a:latin typeface="Architects Daughter"/>
                <a:ea typeface="Architects Daughter"/>
                <a:cs typeface="Architects Daughter"/>
                <a:sym typeface="Architects Daughter"/>
              </a:rPr>
              <a:t>Searching information</a:t>
            </a:r>
            <a:endParaRPr sz="2000">
              <a:solidFill>
                <a:srgbClr val="0076BA"/>
              </a:solidFill>
              <a:latin typeface="Ubuntu"/>
              <a:ea typeface="Ubuntu"/>
              <a:cs typeface="Ubuntu"/>
              <a:sym typeface="Ubuntu"/>
            </a:endParaRPr>
          </a:p>
          <a:p>
            <a:pPr marL="0" lvl="0" indent="0" algn="l" rtl="0">
              <a:lnSpc>
                <a:spcPct val="115000"/>
              </a:lnSpc>
              <a:spcBef>
                <a:spcPts val="0"/>
              </a:spcBef>
              <a:spcAft>
                <a:spcPts val="0"/>
              </a:spcAft>
              <a:buNone/>
            </a:pPr>
            <a:endParaRPr sz="2000">
              <a:solidFill>
                <a:schemeClr val="lt1"/>
              </a:solidFill>
              <a:latin typeface="Ubuntu"/>
              <a:ea typeface="Ubuntu"/>
              <a:cs typeface="Ubuntu"/>
              <a:sym typeface="Ubuntu"/>
            </a:endParaRPr>
          </a:p>
          <a:p>
            <a:pPr marL="0" lvl="0" indent="0" algn="l" rtl="0">
              <a:lnSpc>
                <a:spcPct val="115000"/>
              </a:lnSpc>
              <a:spcBef>
                <a:spcPts val="0"/>
              </a:spcBef>
              <a:spcAft>
                <a:spcPts val="0"/>
              </a:spcAft>
              <a:buNone/>
            </a:pPr>
            <a:r>
              <a:rPr lang="fr" sz="2000">
                <a:solidFill>
                  <a:schemeClr val="lt1"/>
                </a:solidFill>
                <a:latin typeface="Ubuntu"/>
                <a:ea typeface="Ubuntu"/>
                <a:cs typeface="Ubuntu"/>
                <a:sym typeface="Ubuntu"/>
              </a:rPr>
              <a:t>Where to Look for Information?</a:t>
            </a:r>
            <a:endParaRPr sz="2000">
              <a:solidFill>
                <a:schemeClr val="lt1"/>
              </a:solidFill>
              <a:latin typeface="Ubuntu"/>
              <a:ea typeface="Ubuntu"/>
              <a:cs typeface="Ubuntu"/>
              <a:sym typeface="Ubuntu"/>
            </a:endParaRPr>
          </a:p>
          <a:p>
            <a:pPr marL="0" lvl="0" indent="0" algn="l" rtl="0">
              <a:lnSpc>
                <a:spcPct val="115000"/>
              </a:lnSpc>
              <a:spcBef>
                <a:spcPts val="0"/>
              </a:spcBef>
              <a:spcAft>
                <a:spcPts val="0"/>
              </a:spcAft>
              <a:buNone/>
            </a:pPr>
            <a:endParaRPr sz="2000">
              <a:solidFill>
                <a:schemeClr val="lt1"/>
              </a:solidFill>
              <a:latin typeface="Ubuntu"/>
              <a:ea typeface="Ubuntu"/>
              <a:cs typeface="Ubuntu"/>
              <a:sym typeface="Ubuntu"/>
            </a:endParaRPr>
          </a:p>
          <a:p>
            <a:pPr marL="0" lvl="0" indent="0" algn="l" rtl="0">
              <a:lnSpc>
                <a:spcPct val="115000"/>
              </a:lnSpc>
              <a:spcBef>
                <a:spcPts val="0"/>
              </a:spcBef>
              <a:spcAft>
                <a:spcPts val="0"/>
              </a:spcAft>
              <a:buNone/>
            </a:pPr>
            <a:r>
              <a:rPr lang="fr" sz="2000">
                <a:solidFill>
                  <a:srgbClr val="EEEEEE"/>
                </a:solidFill>
                <a:latin typeface="Ubuntu"/>
                <a:ea typeface="Ubuntu"/>
                <a:cs typeface="Ubuntu"/>
                <a:sym typeface="Ubuntu"/>
              </a:rPr>
              <a:t>Activité 4.3.1 - Explore different sites you can search for information.  </a:t>
            </a:r>
            <a:endParaRPr sz="2000">
              <a:solidFill>
                <a:srgbClr val="EEEEEE"/>
              </a:solidFill>
              <a:latin typeface="Ubuntu"/>
              <a:ea typeface="Ubuntu"/>
              <a:cs typeface="Ubuntu"/>
              <a:sym typeface="Ubuntu"/>
            </a:endParaRPr>
          </a:p>
        </p:txBody>
      </p:sp>
      <p:sp>
        <p:nvSpPr>
          <p:cNvPr id="206" name="Google Shape;206;p29"/>
          <p:cNvSpPr/>
          <p:nvPr/>
        </p:nvSpPr>
        <p:spPr>
          <a:xfrm>
            <a:off x="28800" y="3874200"/>
            <a:ext cx="7736400" cy="5784000"/>
          </a:xfrm>
          <a:prstGeom prst="roundRect">
            <a:avLst>
              <a:gd name="adj" fmla="val 0"/>
            </a:avLst>
          </a:prstGeom>
          <a:solidFill>
            <a:srgbClr val="0076BA">
              <a:alpha val="88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07" name="Google Shape;207;p29"/>
          <p:cNvSpPr txBox="1"/>
          <p:nvPr/>
        </p:nvSpPr>
        <p:spPr>
          <a:xfrm>
            <a:off x="745750" y="4038600"/>
            <a:ext cx="5921700" cy="1908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fr">
                <a:solidFill>
                  <a:schemeClr val="lt1"/>
                </a:solidFill>
                <a:latin typeface="Ubuntu"/>
                <a:ea typeface="Ubuntu"/>
                <a:cs typeface="Ubuntu"/>
                <a:sym typeface="Ubuntu"/>
              </a:rPr>
              <a:t>It is your turn to explore! You have just discovered a multitude of sites you can search. Some of these sites are well known, while others are less so. We invite you to explore them all. Who knows, you may find some new favourites!</a:t>
            </a:r>
            <a:endParaRPr>
              <a:solidFill>
                <a:schemeClr val="lt1"/>
              </a:solidFill>
              <a:latin typeface="Ubuntu"/>
              <a:ea typeface="Ubuntu"/>
              <a:cs typeface="Ubuntu"/>
              <a:sym typeface="Ubuntu"/>
            </a:endParaRPr>
          </a:p>
          <a:p>
            <a:pPr marL="0" lvl="0" indent="0" algn="l" rtl="0">
              <a:spcBef>
                <a:spcPts val="0"/>
              </a:spcBef>
              <a:spcAft>
                <a:spcPts val="0"/>
              </a:spcAft>
              <a:buClr>
                <a:schemeClr val="dk1"/>
              </a:buClr>
              <a:buSzPts val="1100"/>
              <a:buFont typeface="Arial"/>
              <a:buNone/>
            </a:pPr>
            <a:endParaRPr>
              <a:solidFill>
                <a:schemeClr val="lt1"/>
              </a:solidFill>
              <a:latin typeface="Ubuntu"/>
              <a:ea typeface="Ubuntu"/>
              <a:cs typeface="Ubuntu"/>
              <a:sym typeface="Ubuntu"/>
            </a:endParaRPr>
          </a:p>
          <a:p>
            <a:pPr marL="0" lvl="0" indent="0" algn="l" rtl="0">
              <a:spcBef>
                <a:spcPts val="0"/>
              </a:spcBef>
              <a:spcAft>
                <a:spcPts val="0"/>
              </a:spcAft>
              <a:buClr>
                <a:schemeClr val="dk1"/>
              </a:buClr>
              <a:buSzPts val="1100"/>
              <a:buFont typeface="Arial"/>
              <a:buNone/>
            </a:pPr>
            <a:r>
              <a:rPr lang="fr">
                <a:solidFill>
                  <a:schemeClr val="lt1"/>
                </a:solidFill>
                <a:latin typeface="Ubuntu"/>
                <a:ea typeface="Ubuntu"/>
                <a:cs typeface="Ubuntu"/>
                <a:sym typeface="Ubuntu"/>
              </a:rPr>
              <a:t>Write down (you can also bookmark or create a digital board) your discoveries in your participant booklet so you can refer to them later.</a:t>
            </a:r>
            <a:endParaRPr>
              <a:solidFill>
                <a:schemeClr val="lt1"/>
              </a:solidFill>
              <a:latin typeface="Ubuntu"/>
              <a:ea typeface="Ubuntu"/>
              <a:cs typeface="Ubuntu"/>
              <a:sym typeface="Ubuntu"/>
            </a:endParaRPr>
          </a:p>
          <a:p>
            <a:pPr marL="0" lvl="0" indent="0" algn="l" rtl="0">
              <a:spcBef>
                <a:spcPts val="0"/>
              </a:spcBef>
              <a:spcAft>
                <a:spcPts val="0"/>
              </a:spcAft>
              <a:buNone/>
            </a:pPr>
            <a:endParaRPr>
              <a:solidFill>
                <a:schemeClr val="lt1"/>
              </a:solidFill>
              <a:latin typeface="Ubuntu"/>
              <a:ea typeface="Ubuntu"/>
              <a:cs typeface="Ubuntu"/>
              <a:sym typeface="Ubuntu"/>
            </a:endParaRPr>
          </a:p>
        </p:txBody>
      </p:sp>
      <p:sp>
        <p:nvSpPr>
          <p:cNvPr id="208" name="Google Shape;208;p29"/>
          <p:cNvSpPr/>
          <p:nvPr/>
        </p:nvSpPr>
        <p:spPr>
          <a:xfrm>
            <a:off x="790575" y="6439800"/>
            <a:ext cx="6067500" cy="2904600"/>
          </a:xfrm>
          <a:prstGeom prst="rect">
            <a:avLst/>
          </a:prstGeom>
          <a:solidFill>
            <a:srgbClr val="EEEEEE">
              <a:alpha val="84320"/>
            </a:srgbClr>
          </a:solidFill>
          <a:ln w="9525" cap="flat" cmpd="sng">
            <a:solidFill>
              <a:schemeClr val="dk2"/>
            </a:solidFill>
            <a:prstDash val="solid"/>
            <a:round/>
            <a:headEnd type="none" w="sm" len="sm"/>
            <a:tailEnd type="none" w="sm" len="sm"/>
          </a:ln>
        </p:spPr>
        <p:txBody>
          <a:bodyPr spcFirstLastPara="1" wrap="square" lIns="180000" tIns="91425" rIns="91425" bIns="91425" anchor="t" anchorCtr="0">
            <a:noAutofit/>
          </a:bodyPr>
          <a:lstStyle/>
          <a:p>
            <a:pPr marL="0" lvl="0" indent="0" algn="l" rtl="0">
              <a:spcBef>
                <a:spcPts val="0"/>
              </a:spcBef>
              <a:spcAft>
                <a:spcPts val="0"/>
              </a:spcAft>
              <a:buNone/>
            </a:pPr>
            <a:endParaRPr sz="2400"/>
          </a:p>
          <a:p>
            <a:pPr marL="0" lvl="0" indent="0" algn="l" rtl="0">
              <a:spcBef>
                <a:spcPts val="0"/>
              </a:spcBef>
              <a:spcAft>
                <a:spcPts val="0"/>
              </a:spcAft>
              <a:buNone/>
            </a:pPr>
            <a:endParaRPr/>
          </a:p>
          <a:p>
            <a:pPr marL="0" lvl="0" indent="0" algn="l" rtl="0">
              <a:spcBef>
                <a:spcPts val="0"/>
              </a:spcBef>
              <a:spcAft>
                <a:spcPts val="0"/>
              </a:spcAft>
              <a:buNone/>
            </a:pPr>
            <a:endParaRPr/>
          </a:p>
        </p:txBody>
      </p:sp>
      <p:cxnSp>
        <p:nvCxnSpPr>
          <p:cNvPr id="209" name="Google Shape;209;p29"/>
          <p:cNvCxnSpPr>
            <a:stCxn id="210" idx="2"/>
          </p:cNvCxnSpPr>
          <p:nvPr/>
        </p:nvCxnSpPr>
        <p:spPr>
          <a:xfrm flipH="1">
            <a:off x="800096" y="5239373"/>
            <a:ext cx="6176400" cy="4180800"/>
          </a:xfrm>
          <a:prstGeom prst="bentConnector3">
            <a:avLst>
              <a:gd name="adj1" fmla="val -549"/>
            </a:avLst>
          </a:prstGeom>
          <a:noFill/>
          <a:ln w="9525" cap="flat" cmpd="sng">
            <a:solidFill>
              <a:schemeClr val="lt2"/>
            </a:solidFill>
            <a:prstDash val="solid"/>
            <a:round/>
            <a:headEnd type="none" w="med" len="med"/>
            <a:tailEnd type="none" w="med" len="med"/>
          </a:ln>
        </p:spPr>
      </p:cxnSp>
      <p:pic>
        <p:nvPicPr>
          <p:cNvPr id="211" name="Google Shape;211;p29"/>
          <p:cNvPicPr preferRelativeResize="0"/>
          <p:nvPr/>
        </p:nvPicPr>
        <p:blipFill>
          <a:blip r:embed="rId4">
            <a:alphaModFix/>
          </a:blip>
          <a:stretch>
            <a:fillRect/>
          </a:stretch>
        </p:blipFill>
        <p:spPr>
          <a:xfrm>
            <a:off x="6559200" y="4579200"/>
            <a:ext cx="900000" cy="9000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15"/>
        <p:cNvGrpSpPr/>
        <p:nvPr/>
      </p:nvGrpSpPr>
      <p:grpSpPr>
        <a:xfrm>
          <a:off x="0" y="0"/>
          <a:ext cx="0" cy="0"/>
          <a:chOff x="0" y="0"/>
          <a:chExt cx="0" cy="0"/>
        </a:xfrm>
      </p:grpSpPr>
      <p:sp>
        <p:nvSpPr>
          <p:cNvPr id="216" name="Google Shape;216;p30"/>
          <p:cNvSpPr txBox="1"/>
          <p:nvPr/>
        </p:nvSpPr>
        <p:spPr>
          <a:xfrm>
            <a:off x="745750" y="343100"/>
            <a:ext cx="6311400" cy="30414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Clr>
                <a:schemeClr val="dk1"/>
              </a:buClr>
              <a:buSzPts val="1100"/>
              <a:buFont typeface="Arial"/>
              <a:buNone/>
            </a:pPr>
            <a:r>
              <a:rPr lang="fr" sz="2400" b="1">
                <a:solidFill>
                  <a:schemeClr val="lt2"/>
                </a:solidFill>
                <a:latin typeface="Architects Daughter"/>
                <a:ea typeface="Architects Daughter"/>
                <a:cs typeface="Architects Daughter"/>
                <a:sym typeface="Architects Daughter"/>
              </a:rPr>
              <a:t>Module 4  </a:t>
            </a:r>
            <a:endParaRPr sz="2400" b="1">
              <a:solidFill>
                <a:schemeClr val="lt2"/>
              </a:solidFill>
              <a:latin typeface="Architects Daughter"/>
              <a:ea typeface="Architects Daughter"/>
              <a:cs typeface="Architects Daughter"/>
              <a:sym typeface="Architects Daughter"/>
            </a:endParaRPr>
          </a:p>
          <a:p>
            <a:pPr marL="0" lvl="0" indent="0" algn="l" rtl="0">
              <a:lnSpc>
                <a:spcPct val="115000"/>
              </a:lnSpc>
              <a:spcBef>
                <a:spcPts val="0"/>
              </a:spcBef>
              <a:spcAft>
                <a:spcPts val="0"/>
              </a:spcAft>
              <a:buClr>
                <a:schemeClr val="dk1"/>
              </a:buClr>
              <a:buSzPts val="1100"/>
              <a:buFont typeface="Arial"/>
              <a:buNone/>
            </a:pPr>
            <a:r>
              <a:rPr lang="fr" sz="2400" b="1">
                <a:solidFill>
                  <a:schemeClr val="lt2"/>
                </a:solidFill>
                <a:latin typeface="Architects Daughter"/>
                <a:ea typeface="Architects Daughter"/>
                <a:cs typeface="Architects Daughter"/>
                <a:sym typeface="Architects Daughter"/>
              </a:rPr>
              <a:t>Searching information</a:t>
            </a:r>
            <a:endParaRPr sz="2400" b="1">
              <a:solidFill>
                <a:schemeClr val="lt2"/>
              </a:solidFill>
              <a:latin typeface="Architects Daughter"/>
              <a:ea typeface="Architects Daughter"/>
              <a:cs typeface="Architects Daughter"/>
              <a:sym typeface="Architects Daughter"/>
            </a:endParaRPr>
          </a:p>
          <a:p>
            <a:pPr marL="0" lvl="0" indent="0" algn="l" rtl="0">
              <a:lnSpc>
                <a:spcPct val="115000"/>
              </a:lnSpc>
              <a:spcBef>
                <a:spcPts val="0"/>
              </a:spcBef>
              <a:spcAft>
                <a:spcPts val="0"/>
              </a:spcAft>
              <a:buClr>
                <a:schemeClr val="dk1"/>
              </a:buClr>
              <a:buSzPts val="1100"/>
              <a:buFont typeface="Arial"/>
              <a:buNone/>
            </a:pPr>
            <a:endParaRPr sz="2400" b="1">
              <a:solidFill>
                <a:schemeClr val="lt2"/>
              </a:solidFill>
              <a:latin typeface="Architects Daughter"/>
              <a:ea typeface="Architects Daughter"/>
              <a:cs typeface="Architects Daughter"/>
              <a:sym typeface="Architects Daughter"/>
            </a:endParaRPr>
          </a:p>
          <a:p>
            <a:pPr marL="0" lvl="0" indent="0" algn="l" rtl="0">
              <a:lnSpc>
                <a:spcPct val="115000"/>
              </a:lnSpc>
              <a:spcBef>
                <a:spcPts val="0"/>
              </a:spcBef>
              <a:spcAft>
                <a:spcPts val="0"/>
              </a:spcAft>
              <a:buClr>
                <a:schemeClr val="dk1"/>
              </a:buClr>
              <a:buSzPts val="1100"/>
              <a:buFont typeface="Arial"/>
              <a:buNone/>
            </a:pPr>
            <a:r>
              <a:rPr lang="fr" sz="2400" b="1">
                <a:solidFill>
                  <a:schemeClr val="lt2"/>
                </a:solidFill>
                <a:latin typeface="Architects Daughter"/>
                <a:ea typeface="Architects Daughter"/>
                <a:cs typeface="Architects Daughter"/>
                <a:sym typeface="Architects Daughter"/>
              </a:rPr>
              <a:t>Where to Look for Information?</a:t>
            </a:r>
            <a:endParaRPr sz="2400" b="1">
              <a:solidFill>
                <a:schemeClr val="lt2"/>
              </a:solidFill>
              <a:latin typeface="Architects Daughter"/>
              <a:ea typeface="Architects Daughter"/>
              <a:cs typeface="Architects Daughter"/>
              <a:sym typeface="Architects Daughter"/>
            </a:endParaRPr>
          </a:p>
          <a:p>
            <a:pPr marL="0" lvl="0" indent="0" algn="l" rtl="0">
              <a:lnSpc>
                <a:spcPct val="115000"/>
              </a:lnSpc>
              <a:spcBef>
                <a:spcPts val="0"/>
              </a:spcBef>
              <a:spcAft>
                <a:spcPts val="0"/>
              </a:spcAft>
              <a:buNone/>
            </a:pPr>
            <a:endParaRPr sz="2400" b="1">
              <a:solidFill>
                <a:schemeClr val="lt2"/>
              </a:solidFill>
              <a:latin typeface="Architects Daughter"/>
              <a:ea typeface="Architects Daughter"/>
              <a:cs typeface="Architects Daughter"/>
              <a:sym typeface="Architects Daughter"/>
            </a:endParaRPr>
          </a:p>
          <a:p>
            <a:pPr marL="0" lvl="0" indent="0" algn="l" rtl="0">
              <a:lnSpc>
                <a:spcPct val="115000"/>
              </a:lnSpc>
              <a:spcBef>
                <a:spcPts val="0"/>
              </a:spcBef>
              <a:spcAft>
                <a:spcPts val="0"/>
              </a:spcAft>
              <a:buNone/>
            </a:pPr>
            <a:endParaRPr sz="2400" b="1">
              <a:solidFill>
                <a:schemeClr val="lt2"/>
              </a:solidFill>
              <a:latin typeface="Architects Daughter"/>
              <a:ea typeface="Architects Daughter"/>
              <a:cs typeface="Architects Daughter"/>
              <a:sym typeface="Architects Daughter"/>
            </a:endParaRPr>
          </a:p>
          <a:p>
            <a:pPr marL="0" lvl="0" indent="0" algn="l" rtl="0">
              <a:lnSpc>
                <a:spcPct val="115000"/>
              </a:lnSpc>
              <a:spcBef>
                <a:spcPts val="0"/>
              </a:spcBef>
              <a:spcAft>
                <a:spcPts val="0"/>
              </a:spcAft>
              <a:buNone/>
            </a:pPr>
            <a:r>
              <a:rPr lang="fr" sz="2000">
                <a:solidFill>
                  <a:srgbClr val="EEEEEE"/>
                </a:solidFill>
                <a:latin typeface="Ubuntu"/>
                <a:ea typeface="Ubuntu"/>
                <a:cs typeface="Ubuntu"/>
                <a:sym typeface="Ubuntu"/>
              </a:rPr>
              <a:t>ActivitY 4.7 - Hands-on Digital Activity</a:t>
            </a:r>
            <a:endParaRPr sz="2000">
              <a:solidFill>
                <a:srgbClr val="EEEEEE"/>
              </a:solidFill>
              <a:latin typeface="Ubuntu"/>
              <a:ea typeface="Ubuntu"/>
              <a:cs typeface="Ubuntu"/>
              <a:sym typeface="Ubuntu"/>
            </a:endParaRPr>
          </a:p>
        </p:txBody>
      </p:sp>
      <p:sp>
        <p:nvSpPr>
          <p:cNvPr id="217" name="Google Shape;217;p30"/>
          <p:cNvSpPr/>
          <p:nvPr/>
        </p:nvSpPr>
        <p:spPr>
          <a:xfrm>
            <a:off x="28800" y="3874200"/>
            <a:ext cx="7736400" cy="5784000"/>
          </a:xfrm>
          <a:prstGeom prst="roundRect">
            <a:avLst>
              <a:gd name="adj" fmla="val 0"/>
            </a:avLst>
          </a:prstGeom>
          <a:solidFill>
            <a:srgbClr val="0076BA">
              <a:alpha val="88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18" name="Google Shape;218;p30"/>
          <p:cNvSpPr txBox="1"/>
          <p:nvPr/>
        </p:nvSpPr>
        <p:spPr>
          <a:xfrm>
            <a:off x="745750" y="4038600"/>
            <a:ext cx="5921700" cy="2555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fr">
                <a:solidFill>
                  <a:schemeClr val="lt1"/>
                </a:solidFill>
                <a:latin typeface="Ubuntu"/>
                <a:ea typeface="Ubuntu"/>
                <a:cs typeface="Ubuntu"/>
                <a:sym typeface="Ubuntu"/>
              </a:rPr>
              <a:t>Now that you are familiar with how to do research, it is time to focus on the research topic you chose.</a:t>
            </a:r>
            <a:endParaRPr>
              <a:solidFill>
                <a:schemeClr val="lt1"/>
              </a:solidFill>
              <a:latin typeface="Ubuntu"/>
              <a:ea typeface="Ubuntu"/>
              <a:cs typeface="Ubuntu"/>
              <a:sym typeface="Ubuntu"/>
            </a:endParaRPr>
          </a:p>
          <a:p>
            <a:pPr marL="0" lvl="0" indent="0" algn="l" rtl="0">
              <a:spcBef>
                <a:spcPts val="0"/>
              </a:spcBef>
              <a:spcAft>
                <a:spcPts val="0"/>
              </a:spcAft>
              <a:buClr>
                <a:schemeClr val="dk1"/>
              </a:buClr>
              <a:buSzPts val="1100"/>
              <a:buFont typeface="Arial"/>
              <a:buNone/>
            </a:pPr>
            <a:endParaRPr>
              <a:solidFill>
                <a:schemeClr val="lt1"/>
              </a:solidFill>
              <a:latin typeface="Ubuntu"/>
              <a:ea typeface="Ubuntu"/>
              <a:cs typeface="Ubuntu"/>
              <a:sym typeface="Ubuntu"/>
            </a:endParaRPr>
          </a:p>
          <a:p>
            <a:pPr marL="0" lvl="0" indent="0" algn="l" rtl="0">
              <a:spcBef>
                <a:spcPts val="0"/>
              </a:spcBef>
              <a:spcAft>
                <a:spcPts val="0"/>
              </a:spcAft>
              <a:buClr>
                <a:schemeClr val="dk1"/>
              </a:buClr>
              <a:buSzPts val="1100"/>
              <a:buFont typeface="Arial"/>
              <a:buNone/>
            </a:pPr>
            <a:r>
              <a:rPr lang="fr">
                <a:solidFill>
                  <a:schemeClr val="lt1"/>
                </a:solidFill>
                <a:latin typeface="Ubuntu"/>
                <a:ea typeface="Ubuntu"/>
                <a:cs typeface="Ubuntu"/>
                <a:sym typeface="Ubuntu"/>
              </a:rPr>
              <a:t>Using the keywords you selected in module 3, create various search queries using the different options presented to you in this module including Boolean operators, search modes, advanced search parameters, etc.</a:t>
            </a:r>
            <a:br>
              <a:rPr lang="fr">
                <a:solidFill>
                  <a:schemeClr val="lt1"/>
                </a:solidFill>
                <a:latin typeface="Ubuntu"/>
                <a:ea typeface="Ubuntu"/>
                <a:cs typeface="Ubuntu"/>
                <a:sym typeface="Ubuntu"/>
              </a:rPr>
            </a:br>
            <a:endParaRPr>
              <a:solidFill>
                <a:schemeClr val="lt1"/>
              </a:solidFill>
              <a:latin typeface="Ubuntu"/>
              <a:ea typeface="Ubuntu"/>
              <a:cs typeface="Ubuntu"/>
              <a:sym typeface="Ubuntu"/>
            </a:endParaRPr>
          </a:p>
          <a:p>
            <a:pPr marL="0" lvl="0" indent="0" algn="l" rtl="0">
              <a:spcBef>
                <a:spcPts val="0"/>
              </a:spcBef>
              <a:spcAft>
                <a:spcPts val="0"/>
              </a:spcAft>
              <a:buClr>
                <a:schemeClr val="dk1"/>
              </a:buClr>
              <a:buSzPts val="1100"/>
              <a:buFont typeface="Arial"/>
              <a:buNone/>
            </a:pPr>
            <a:r>
              <a:rPr lang="fr">
                <a:solidFill>
                  <a:schemeClr val="lt1"/>
                </a:solidFill>
                <a:latin typeface="Ubuntu"/>
                <a:ea typeface="Ubuntu"/>
                <a:cs typeface="Ubuntu"/>
                <a:sym typeface="Ubuntu"/>
              </a:rPr>
              <a:t>Copy and paste the resources you have found in your participant booklet. You will need them in the next module.</a:t>
            </a:r>
            <a:endParaRPr>
              <a:solidFill>
                <a:schemeClr val="lt1"/>
              </a:solidFill>
              <a:latin typeface="Ubuntu"/>
              <a:ea typeface="Ubuntu"/>
              <a:cs typeface="Ubuntu"/>
              <a:sym typeface="Ubuntu"/>
            </a:endParaRPr>
          </a:p>
          <a:p>
            <a:pPr marL="0" lvl="0" indent="0" algn="l" rtl="0">
              <a:spcBef>
                <a:spcPts val="0"/>
              </a:spcBef>
              <a:spcAft>
                <a:spcPts val="0"/>
              </a:spcAft>
              <a:buNone/>
            </a:pPr>
            <a:endParaRPr>
              <a:solidFill>
                <a:schemeClr val="lt1"/>
              </a:solidFill>
              <a:latin typeface="Ubuntu"/>
              <a:ea typeface="Ubuntu"/>
              <a:cs typeface="Ubuntu"/>
              <a:sym typeface="Ubuntu"/>
            </a:endParaRPr>
          </a:p>
        </p:txBody>
      </p:sp>
      <p:sp>
        <p:nvSpPr>
          <p:cNvPr id="219" name="Google Shape;219;p30"/>
          <p:cNvSpPr/>
          <p:nvPr/>
        </p:nvSpPr>
        <p:spPr>
          <a:xfrm>
            <a:off x="790575" y="6439800"/>
            <a:ext cx="6067500" cy="2904600"/>
          </a:xfrm>
          <a:prstGeom prst="rect">
            <a:avLst/>
          </a:prstGeom>
          <a:solidFill>
            <a:srgbClr val="EEEEEE">
              <a:alpha val="84320"/>
            </a:srgbClr>
          </a:solidFill>
          <a:ln w="9525" cap="flat" cmpd="sng">
            <a:solidFill>
              <a:schemeClr val="dk2"/>
            </a:solidFill>
            <a:prstDash val="solid"/>
            <a:round/>
            <a:headEnd type="none" w="sm" len="sm"/>
            <a:tailEnd type="none" w="sm" len="sm"/>
          </a:ln>
        </p:spPr>
        <p:txBody>
          <a:bodyPr spcFirstLastPara="1" wrap="square" lIns="180000" tIns="91425" rIns="91425" bIns="91425" anchor="t" anchorCtr="0">
            <a:noAutofit/>
          </a:bodyPr>
          <a:lstStyle/>
          <a:p>
            <a:pPr marL="0" lvl="0" indent="0" algn="l" rtl="0">
              <a:spcBef>
                <a:spcPts val="0"/>
              </a:spcBef>
              <a:spcAft>
                <a:spcPts val="0"/>
              </a:spcAft>
              <a:buNone/>
            </a:pPr>
            <a:endParaRPr sz="2400"/>
          </a:p>
          <a:p>
            <a:pPr marL="0" lvl="0" indent="0" algn="l" rtl="0">
              <a:spcBef>
                <a:spcPts val="0"/>
              </a:spcBef>
              <a:spcAft>
                <a:spcPts val="0"/>
              </a:spcAft>
              <a:buNone/>
            </a:pPr>
            <a:endParaRPr/>
          </a:p>
          <a:p>
            <a:pPr marL="0" lvl="0" indent="0" algn="l" rtl="0">
              <a:spcBef>
                <a:spcPts val="0"/>
              </a:spcBef>
              <a:spcAft>
                <a:spcPts val="0"/>
              </a:spcAft>
              <a:buNone/>
            </a:pPr>
            <a:endParaRPr/>
          </a:p>
        </p:txBody>
      </p:sp>
      <p:cxnSp>
        <p:nvCxnSpPr>
          <p:cNvPr id="220" name="Google Shape;220;p30"/>
          <p:cNvCxnSpPr>
            <a:stCxn id="221" idx="2"/>
          </p:cNvCxnSpPr>
          <p:nvPr/>
        </p:nvCxnSpPr>
        <p:spPr>
          <a:xfrm flipH="1">
            <a:off x="800096" y="5239373"/>
            <a:ext cx="6176400" cy="4180800"/>
          </a:xfrm>
          <a:prstGeom prst="bentConnector3">
            <a:avLst>
              <a:gd name="adj1" fmla="val -549"/>
            </a:avLst>
          </a:prstGeom>
          <a:noFill/>
          <a:ln w="9525" cap="flat" cmpd="sng">
            <a:solidFill>
              <a:schemeClr val="lt2"/>
            </a:solidFill>
            <a:prstDash val="solid"/>
            <a:round/>
            <a:headEnd type="none" w="med" len="med"/>
            <a:tailEnd type="none" w="med" len="med"/>
          </a:ln>
        </p:spPr>
      </p:cxnSp>
      <p:pic>
        <p:nvPicPr>
          <p:cNvPr id="222" name="Google Shape;222;p30"/>
          <p:cNvPicPr preferRelativeResize="0"/>
          <p:nvPr/>
        </p:nvPicPr>
        <p:blipFill>
          <a:blip r:embed="rId4">
            <a:alphaModFix/>
          </a:blip>
          <a:stretch>
            <a:fillRect/>
          </a:stretch>
        </p:blipFill>
        <p:spPr>
          <a:xfrm>
            <a:off x="6559200" y="4579200"/>
            <a:ext cx="900000" cy="9000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26"/>
        <p:cNvGrpSpPr/>
        <p:nvPr/>
      </p:nvGrpSpPr>
      <p:grpSpPr>
        <a:xfrm>
          <a:off x="0" y="0"/>
          <a:ext cx="0" cy="0"/>
          <a:chOff x="0" y="0"/>
          <a:chExt cx="0" cy="0"/>
        </a:xfrm>
      </p:grpSpPr>
      <p:sp>
        <p:nvSpPr>
          <p:cNvPr id="227" name="Google Shape;227;p31"/>
          <p:cNvSpPr txBox="1"/>
          <p:nvPr/>
        </p:nvSpPr>
        <p:spPr>
          <a:xfrm>
            <a:off x="745750" y="343100"/>
            <a:ext cx="6311400" cy="24042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Clr>
                <a:schemeClr val="dk1"/>
              </a:buClr>
              <a:buSzPts val="1100"/>
              <a:buFont typeface="Arial"/>
              <a:buNone/>
            </a:pPr>
            <a:r>
              <a:rPr lang="fr" sz="2400" b="1">
                <a:solidFill>
                  <a:schemeClr val="lt2"/>
                </a:solidFill>
                <a:latin typeface="Architects Daughter"/>
                <a:ea typeface="Architects Daughter"/>
                <a:cs typeface="Architects Daughter"/>
                <a:sym typeface="Architects Daughter"/>
              </a:rPr>
              <a:t>Module 4  </a:t>
            </a:r>
            <a:endParaRPr sz="2400" b="1">
              <a:solidFill>
                <a:schemeClr val="lt2"/>
              </a:solidFill>
              <a:latin typeface="Architects Daughter"/>
              <a:ea typeface="Architects Daughter"/>
              <a:cs typeface="Architects Daughter"/>
              <a:sym typeface="Architects Daughter"/>
            </a:endParaRPr>
          </a:p>
          <a:p>
            <a:pPr marL="0" lvl="0" indent="0" algn="l" rtl="0">
              <a:lnSpc>
                <a:spcPct val="115000"/>
              </a:lnSpc>
              <a:spcBef>
                <a:spcPts val="0"/>
              </a:spcBef>
              <a:spcAft>
                <a:spcPts val="0"/>
              </a:spcAft>
              <a:buNone/>
            </a:pPr>
            <a:r>
              <a:rPr lang="fr" sz="2400" b="1">
                <a:solidFill>
                  <a:schemeClr val="lt2"/>
                </a:solidFill>
                <a:latin typeface="Architects Daughter"/>
                <a:ea typeface="Architects Daughter"/>
                <a:cs typeface="Architects Daughter"/>
                <a:sym typeface="Architects Daughter"/>
              </a:rPr>
              <a:t>Searching information</a:t>
            </a:r>
            <a:endParaRPr sz="2400" b="1">
              <a:solidFill>
                <a:schemeClr val="lt2"/>
              </a:solidFill>
              <a:latin typeface="Architects Daughter"/>
              <a:ea typeface="Architects Daughter"/>
              <a:cs typeface="Architects Daughter"/>
              <a:sym typeface="Architects Daughter"/>
            </a:endParaRPr>
          </a:p>
          <a:p>
            <a:pPr marL="0" lvl="0" indent="0" algn="l" rtl="0">
              <a:lnSpc>
                <a:spcPct val="115000"/>
              </a:lnSpc>
              <a:spcBef>
                <a:spcPts val="0"/>
              </a:spcBef>
              <a:spcAft>
                <a:spcPts val="0"/>
              </a:spcAft>
              <a:buNone/>
            </a:pPr>
            <a:endParaRPr sz="2000">
              <a:solidFill>
                <a:schemeClr val="lt1"/>
              </a:solidFill>
              <a:latin typeface="Ubuntu"/>
              <a:ea typeface="Ubuntu"/>
              <a:cs typeface="Ubuntu"/>
              <a:sym typeface="Ubuntu"/>
            </a:endParaRPr>
          </a:p>
          <a:p>
            <a:pPr marL="0" lvl="0" indent="0" algn="l" rtl="0">
              <a:lnSpc>
                <a:spcPct val="115000"/>
              </a:lnSpc>
              <a:spcBef>
                <a:spcPts val="0"/>
              </a:spcBef>
              <a:spcAft>
                <a:spcPts val="0"/>
              </a:spcAft>
              <a:buNone/>
            </a:pPr>
            <a:r>
              <a:rPr lang="fr" sz="2000">
                <a:solidFill>
                  <a:schemeClr val="lt1"/>
                </a:solidFill>
                <a:latin typeface="Ubuntu"/>
                <a:ea typeface="Ubuntu"/>
                <a:cs typeface="Ubuntu"/>
                <a:sym typeface="Ubuntu"/>
              </a:rPr>
              <a:t>TO SUM UP</a:t>
            </a:r>
            <a:endParaRPr sz="2000">
              <a:solidFill>
                <a:schemeClr val="lt1"/>
              </a:solidFill>
              <a:latin typeface="Ubuntu"/>
              <a:ea typeface="Ubuntu"/>
              <a:cs typeface="Ubuntu"/>
              <a:sym typeface="Ubuntu"/>
            </a:endParaRPr>
          </a:p>
          <a:p>
            <a:pPr marL="0" lvl="0" indent="0" algn="l" rtl="0">
              <a:lnSpc>
                <a:spcPct val="115000"/>
              </a:lnSpc>
              <a:spcBef>
                <a:spcPts val="0"/>
              </a:spcBef>
              <a:spcAft>
                <a:spcPts val="0"/>
              </a:spcAft>
              <a:buNone/>
            </a:pPr>
            <a:endParaRPr sz="2000">
              <a:solidFill>
                <a:schemeClr val="lt1"/>
              </a:solidFill>
              <a:latin typeface="Ubuntu"/>
              <a:ea typeface="Ubuntu"/>
              <a:cs typeface="Ubuntu"/>
              <a:sym typeface="Ubuntu"/>
            </a:endParaRPr>
          </a:p>
          <a:p>
            <a:pPr marL="0" lvl="0" indent="0" algn="l" rtl="0">
              <a:lnSpc>
                <a:spcPct val="115000"/>
              </a:lnSpc>
              <a:spcBef>
                <a:spcPts val="0"/>
              </a:spcBef>
              <a:spcAft>
                <a:spcPts val="0"/>
              </a:spcAft>
              <a:buNone/>
            </a:pPr>
            <a:r>
              <a:rPr lang="fr" sz="2000">
                <a:solidFill>
                  <a:srgbClr val="EEEEEE"/>
                </a:solidFill>
                <a:latin typeface="Ubuntu"/>
                <a:ea typeface="Ubuntu"/>
                <a:cs typeface="Ubuntu"/>
                <a:sym typeface="Ubuntu"/>
              </a:rPr>
              <a:t>Activité 4.8 </a:t>
            </a:r>
            <a:endParaRPr sz="2000">
              <a:solidFill>
                <a:srgbClr val="EEEEEE"/>
              </a:solidFill>
              <a:latin typeface="Ubuntu"/>
              <a:ea typeface="Ubuntu"/>
              <a:cs typeface="Ubuntu"/>
              <a:sym typeface="Ubuntu"/>
            </a:endParaRPr>
          </a:p>
        </p:txBody>
      </p:sp>
      <p:sp>
        <p:nvSpPr>
          <p:cNvPr id="228" name="Google Shape;228;p31"/>
          <p:cNvSpPr/>
          <p:nvPr/>
        </p:nvSpPr>
        <p:spPr>
          <a:xfrm>
            <a:off x="28800" y="3874200"/>
            <a:ext cx="7736400" cy="5784000"/>
          </a:xfrm>
          <a:prstGeom prst="roundRect">
            <a:avLst>
              <a:gd name="adj" fmla="val 0"/>
            </a:avLst>
          </a:prstGeom>
          <a:solidFill>
            <a:srgbClr val="0076BA">
              <a:alpha val="88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29" name="Google Shape;229;p31"/>
          <p:cNvSpPr txBox="1"/>
          <p:nvPr/>
        </p:nvSpPr>
        <p:spPr>
          <a:xfrm>
            <a:off x="287525" y="3925325"/>
            <a:ext cx="6387900" cy="2770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fr">
                <a:solidFill>
                  <a:schemeClr val="lt1"/>
                </a:solidFill>
                <a:latin typeface="Ubuntu"/>
                <a:ea typeface="Ubuntu"/>
                <a:cs typeface="Ubuntu"/>
                <a:sym typeface="Ubuntu"/>
              </a:rPr>
              <a:t>In your participant booklet, record your thoughts, the key points of this module and/or a summary of what you have learned.</a:t>
            </a:r>
            <a:endParaRPr>
              <a:solidFill>
                <a:schemeClr val="lt1"/>
              </a:solidFill>
              <a:latin typeface="Ubuntu"/>
              <a:ea typeface="Ubuntu"/>
              <a:cs typeface="Ubuntu"/>
              <a:sym typeface="Ubuntu"/>
            </a:endParaRPr>
          </a:p>
          <a:p>
            <a:pPr marL="0" lvl="0" indent="0" algn="l" rtl="0">
              <a:spcBef>
                <a:spcPts val="0"/>
              </a:spcBef>
              <a:spcAft>
                <a:spcPts val="0"/>
              </a:spcAft>
              <a:buClr>
                <a:schemeClr val="dk1"/>
              </a:buClr>
              <a:buSzPts val="1100"/>
              <a:buFont typeface="Arial"/>
              <a:buNone/>
            </a:pPr>
            <a:endParaRPr>
              <a:solidFill>
                <a:schemeClr val="lt1"/>
              </a:solidFill>
              <a:latin typeface="Ubuntu"/>
              <a:ea typeface="Ubuntu"/>
              <a:cs typeface="Ubuntu"/>
              <a:sym typeface="Ubuntu"/>
            </a:endParaRPr>
          </a:p>
          <a:p>
            <a:pPr marL="0" lvl="0" indent="0" algn="l" rtl="0">
              <a:spcBef>
                <a:spcPts val="0"/>
              </a:spcBef>
              <a:spcAft>
                <a:spcPts val="0"/>
              </a:spcAft>
              <a:buClr>
                <a:schemeClr val="dk1"/>
              </a:buClr>
              <a:buSzPts val="1100"/>
              <a:buFont typeface="Arial"/>
              <a:buNone/>
            </a:pPr>
            <a:r>
              <a:rPr lang="fr">
                <a:solidFill>
                  <a:schemeClr val="lt1"/>
                </a:solidFill>
                <a:latin typeface="Ubuntu"/>
                <a:ea typeface="Ubuntu"/>
                <a:cs typeface="Ubuntu"/>
                <a:sym typeface="Ubuntu"/>
              </a:rPr>
              <a:t>You can consult the “Curriculum Connections” page on the Digital Competency in Action website to see how this step in the Inquiry Process connects with cross-curricular and subject-specific competencies at your students’ grade level. You can then use this information to help you plan how you will address these concepts with your students.</a:t>
            </a:r>
            <a:endParaRPr>
              <a:solidFill>
                <a:schemeClr val="lt1"/>
              </a:solidFill>
              <a:latin typeface="Ubuntu"/>
              <a:ea typeface="Ubuntu"/>
              <a:cs typeface="Ubuntu"/>
              <a:sym typeface="Ubuntu"/>
            </a:endParaRPr>
          </a:p>
          <a:p>
            <a:pPr marL="0" lvl="0" indent="0" algn="l" rtl="0">
              <a:spcBef>
                <a:spcPts val="0"/>
              </a:spcBef>
              <a:spcAft>
                <a:spcPts val="0"/>
              </a:spcAft>
              <a:buClr>
                <a:schemeClr val="dk1"/>
              </a:buClr>
              <a:buSzPts val="1100"/>
              <a:buFont typeface="Arial"/>
              <a:buNone/>
            </a:pPr>
            <a:endParaRPr>
              <a:solidFill>
                <a:schemeClr val="lt1"/>
              </a:solidFill>
              <a:latin typeface="Ubuntu"/>
              <a:ea typeface="Ubuntu"/>
              <a:cs typeface="Ubuntu"/>
              <a:sym typeface="Ubuntu"/>
            </a:endParaRPr>
          </a:p>
          <a:p>
            <a:pPr marL="0" lvl="0" indent="0" algn="l" rtl="0">
              <a:spcBef>
                <a:spcPts val="0"/>
              </a:spcBef>
              <a:spcAft>
                <a:spcPts val="0"/>
              </a:spcAft>
              <a:buClr>
                <a:schemeClr val="dk1"/>
              </a:buClr>
              <a:buSzPts val="1100"/>
              <a:buFont typeface="Arial"/>
              <a:buNone/>
            </a:pPr>
            <a:r>
              <a:rPr lang="fr">
                <a:solidFill>
                  <a:schemeClr val="lt1"/>
                </a:solidFill>
                <a:latin typeface="Ubuntu"/>
                <a:ea typeface="Ubuntu"/>
                <a:cs typeface="Ubuntu"/>
                <a:sym typeface="Ubuntu"/>
              </a:rPr>
              <a:t>You can also take the time to look at the class resources we recommend and select those that are appropriate for your students’ grade level.</a:t>
            </a:r>
            <a:endParaRPr>
              <a:solidFill>
                <a:schemeClr val="lt1"/>
              </a:solidFill>
              <a:latin typeface="Ubuntu"/>
              <a:ea typeface="Ubuntu"/>
              <a:cs typeface="Ubuntu"/>
              <a:sym typeface="Ubuntu"/>
            </a:endParaRPr>
          </a:p>
          <a:p>
            <a:pPr marL="0" lvl="0" indent="0" algn="l" rtl="0">
              <a:spcBef>
                <a:spcPts val="0"/>
              </a:spcBef>
              <a:spcAft>
                <a:spcPts val="0"/>
              </a:spcAft>
              <a:buNone/>
            </a:pPr>
            <a:endParaRPr>
              <a:solidFill>
                <a:schemeClr val="lt1"/>
              </a:solidFill>
              <a:latin typeface="Ubuntu"/>
              <a:ea typeface="Ubuntu"/>
              <a:cs typeface="Ubuntu"/>
              <a:sym typeface="Ubuntu"/>
            </a:endParaRPr>
          </a:p>
        </p:txBody>
      </p:sp>
      <p:sp>
        <p:nvSpPr>
          <p:cNvPr id="230" name="Google Shape;230;p31"/>
          <p:cNvSpPr/>
          <p:nvPr/>
        </p:nvSpPr>
        <p:spPr>
          <a:xfrm>
            <a:off x="790575" y="6439800"/>
            <a:ext cx="6067500" cy="2904600"/>
          </a:xfrm>
          <a:prstGeom prst="rect">
            <a:avLst/>
          </a:prstGeom>
          <a:solidFill>
            <a:srgbClr val="EEEEEE">
              <a:alpha val="84320"/>
            </a:srgbClr>
          </a:solidFill>
          <a:ln w="9525" cap="flat" cmpd="sng">
            <a:solidFill>
              <a:schemeClr val="dk2"/>
            </a:solidFill>
            <a:prstDash val="solid"/>
            <a:round/>
            <a:headEnd type="none" w="sm" len="sm"/>
            <a:tailEnd type="none" w="sm" len="sm"/>
          </a:ln>
        </p:spPr>
        <p:txBody>
          <a:bodyPr spcFirstLastPara="1" wrap="square" lIns="180000" tIns="91425" rIns="91425" bIns="91425" anchor="t" anchorCtr="0">
            <a:noAutofit/>
          </a:bodyPr>
          <a:lstStyle/>
          <a:p>
            <a:pPr marL="0" lvl="0" indent="0" algn="l" rtl="0">
              <a:spcBef>
                <a:spcPts val="0"/>
              </a:spcBef>
              <a:spcAft>
                <a:spcPts val="0"/>
              </a:spcAft>
              <a:buNone/>
            </a:pPr>
            <a:endParaRPr sz="2400"/>
          </a:p>
          <a:p>
            <a:pPr marL="0" lvl="0" indent="0" algn="l" rtl="0">
              <a:spcBef>
                <a:spcPts val="0"/>
              </a:spcBef>
              <a:spcAft>
                <a:spcPts val="0"/>
              </a:spcAft>
              <a:buNone/>
            </a:pPr>
            <a:endParaRPr/>
          </a:p>
          <a:p>
            <a:pPr marL="0" lvl="0" indent="0" algn="l" rtl="0">
              <a:spcBef>
                <a:spcPts val="0"/>
              </a:spcBef>
              <a:spcAft>
                <a:spcPts val="0"/>
              </a:spcAft>
              <a:buNone/>
            </a:pPr>
            <a:endParaRPr/>
          </a:p>
        </p:txBody>
      </p:sp>
      <p:cxnSp>
        <p:nvCxnSpPr>
          <p:cNvPr id="231" name="Google Shape;231;p31"/>
          <p:cNvCxnSpPr>
            <a:stCxn id="232" idx="2"/>
          </p:cNvCxnSpPr>
          <p:nvPr/>
        </p:nvCxnSpPr>
        <p:spPr>
          <a:xfrm flipH="1">
            <a:off x="800096" y="5239373"/>
            <a:ext cx="6176400" cy="4180800"/>
          </a:xfrm>
          <a:prstGeom prst="bentConnector3">
            <a:avLst>
              <a:gd name="adj1" fmla="val -549"/>
            </a:avLst>
          </a:prstGeom>
          <a:noFill/>
          <a:ln w="9525" cap="flat" cmpd="sng">
            <a:solidFill>
              <a:schemeClr val="lt2"/>
            </a:solidFill>
            <a:prstDash val="solid"/>
            <a:round/>
            <a:headEnd type="none" w="med" len="med"/>
            <a:tailEnd type="none" w="med" len="med"/>
          </a:ln>
        </p:spPr>
      </p:cxnSp>
      <p:pic>
        <p:nvPicPr>
          <p:cNvPr id="233" name="Google Shape;233;p31"/>
          <p:cNvPicPr preferRelativeResize="0"/>
          <p:nvPr/>
        </p:nvPicPr>
        <p:blipFill>
          <a:blip r:embed="rId4">
            <a:alphaModFix/>
          </a:blip>
          <a:stretch>
            <a:fillRect/>
          </a:stretch>
        </p:blipFill>
        <p:spPr>
          <a:xfrm>
            <a:off x="6559200" y="4579200"/>
            <a:ext cx="900000" cy="9000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8"/>
        <p:cNvGrpSpPr/>
        <p:nvPr/>
      </p:nvGrpSpPr>
      <p:grpSpPr>
        <a:xfrm>
          <a:off x="0" y="0"/>
          <a:ext cx="0" cy="0"/>
          <a:chOff x="0" y="0"/>
          <a:chExt cx="0" cy="0"/>
        </a:xfrm>
      </p:grpSpPr>
      <p:sp>
        <p:nvSpPr>
          <p:cNvPr id="59" name="Google Shape;59;p14"/>
          <p:cNvSpPr txBox="1"/>
          <p:nvPr/>
        </p:nvSpPr>
        <p:spPr>
          <a:xfrm>
            <a:off x="745750" y="952700"/>
            <a:ext cx="6059700" cy="2249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Clr>
                <a:schemeClr val="dk1"/>
              </a:buClr>
              <a:buSzPts val="1100"/>
              <a:buFont typeface="Arial"/>
              <a:buNone/>
            </a:pPr>
            <a:r>
              <a:rPr lang="fr" sz="2400" b="1">
                <a:solidFill>
                  <a:schemeClr val="lt2"/>
                </a:solidFill>
                <a:latin typeface="Architects Daughter"/>
                <a:ea typeface="Architects Daughter"/>
                <a:cs typeface="Architects Daughter"/>
                <a:sym typeface="Architects Daughter"/>
              </a:rPr>
              <a:t>Online training: Developing Your Information Literacy</a:t>
            </a:r>
            <a:endParaRPr sz="2400" b="1">
              <a:solidFill>
                <a:schemeClr val="lt2"/>
              </a:solidFill>
              <a:latin typeface="Architects Daughter"/>
              <a:ea typeface="Architects Daughter"/>
              <a:cs typeface="Architects Daughter"/>
              <a:sym typeface="Architects Daughter"/>
            </a:endParaRPr>
          </a:p>
          <a:p>
            <a:pPr marL="0" lvl="0" indent="0" algn="l" rtl="0">
              <a:lnSpc>
                <a:spcPct val="115000"/>
              </a:lnSpc>
              <a:spcBef>
                <a:spcPts val="0"/>
              </a:spcBef>
              <a:spcAft>
                <a:spcPts val="0"/>
              </a:spcAft>
              <a:buClr>
                <a:schemeClr val="dk1"/>
              </a:buClr>
              <a:buSzPts val="1100"/>
              <a:buFont typeface="Arial"/>
              <a:buNone/>
            </a:pPr>
            <a:endParaRPr sz="1100" b="1">
              <a:solidFill>
                <a:schemeClr val="lt2"/>
              </a:solidFill>
              <a:latin typeface="Architects Daughter"/>
              <a:ea typeface="Architects Daughter"/>
              <a:cs typeface="Architects Daughter"/>
              <a:sym typeface="Architects Daughter"/>
            </a:endParaRPr>
          </a:p>
          <a:p>
            <a:pPr marL="0" lvl="0" indent="0" algn="l" rtl="0">
              <a:lnSpc>
                <a:spcPct val="115000"/>
              </a:lnSpc>
              <a:spcBef>
                <a:spcPts val="0"/>
              </a:spcBef>
              <a:spcAft>
                <a:spcPts val="0"/>
              </a:spcAft>
              <a:buNone/>
            </a:pPr>
            <a:r>
              <a:rPr lang="fr" sz="2400" b="1">
                <a:solidFill>
                  <a:schemeClr val="lt2"/>
                </a:solidFill>
                <a:latin typeface="Architects Daughter"/>
                <a:ea typeface="Architects Daughter"/>
                <a:cs typeface="Architects Daughter"/>
                <a:sym typeface="Architects Daughter"/>
              </a:rPr>
              <a:t>Participant Booklet</a:t>
            </a:r>
            <a:br>
              <a:rPr lang="fr" sz="2400" b="1">
                <a:solidFill>
                  <a:schemeClr val="lt2"/>
                </a:solidFill>
                <a:latin typeface="Architects Daughter"/>
                <a:ea typeface="Architects Daughter"/>
                <a:cs typeface="Architects Daughter"/>
                <a:sym typeface="Architects Daughter"/>
              </a:rPr>
            </a:br>
            <a:r>
              <a:rPr lang="fr" sz="1800" b="1">
                <a:solidFill>
                  <a:schemeClr val="lt2"/>
                </a:solidFill>
                <a:latin typeface="Architects Daughter"/>
                <a:ea typeface="Architects Daughter"/>
                <a:cs typeface="Architects Daughter"/>
                <a:sym typeface="Architects Daughter"/>
              </a:rPr>
              <a:t> </a:t>
            </a:r>
            <a:br>
              <a:rPr lang="fr" sz="2400" b="1">
                <a:solidFill>
                  <a:schemeClr val="lt2"/>
                </a:solidFill>
                <a:latin typeface="Architects Daughter"/>
                <a:ea typeface="Architects Daughter"/>
                <a:cs typeface="Architects Daughter"/>
                <a:sym typeface="Architects Daughter"/>
              </a:rPr>
            </a:br>
            <a:r>
              <a:rPr lang="fr" sz="1800" b="1">
                <a:solidFill>
                  <a:schemeClr val="lt2"/>
                </a:solidFill>
                <a:latin typeface="Architects Daughter"/>
                <a:ea typeface="Architects Daughter"/>
                <a:cs typeface="Architects Daughter"/>
                <a:sym typeface="Architects Daughter"/>
              </a:rPr>
              <a:t>Badge opportunities</a:t>
            </a:r>
            <a:endParaRPr sz="1800" b="1">
              <a:solidFill>
                <a:schemeClr val="lt2"/>
              </a:solidFill>
              <a:latin typeface="Architects Daughter"/>
              <a:ea typeface="Architects Daughter"/>
              <a:cs typeface="Architects Daughter"/>
              <a:sym typeface="Architects Daughter"/>
            </a:endParaRPr>
          </a:p>
        </p:txBody>
      </p:sp>
      <p:sp>
        <p:nvSpPr>
          <p:cNvPr id="60" name="Google Shape;60;p14"/>
          <p:cNvSpPr/>
          <p:nvPr/>
        </p:nvSpPr>
        <p:spPr>
          <a:xfrm>
            <a:off x="695325" y="3381375"/>
            <a:ext cx="6361800" cy="1922400"/>
          </a:xfrm>
          <a:prstGeom prst="rect">
            <a:avLst/>
          </a:prstGeom>
          <a:solidFill>
            <a:srgbClr val="EEEEEE">
              <a:alpha val="84320"/>
            </a:srgbClr>
          </a:solidFill>
          <a:ln w="9525" cap="flat" cmpd="sng">
            <a:solidFill>
              <a:schemeClr val="dk2"/>
            </a:solidFill>
            <a:prstDash val="solid"/>
            <a:round/>
            <a:headEnd type="none" w="sm" len="sm"/>
            <a:tailEnd type="none" w="sm" len="sm"/>
          </a:ln>
        </p:spPr>
        <p:txBody>
          <a:bodyPr spcFirstLastPara="1" wrap="square" lIns="180000" tIns="91425" rIns="91425" bIns="91425" anchor="ctr" anchorCtr="0">
            <a:noAutofit/>
          </a:bodyPr>
          <a:lstStyle/>
          <a:p>
            <a:pPr marL="0" lvl="0" indent="0" algn="l" rtl="0">
              <a:lnSpc>
                <a:spcPct val="115000"/>
              </a:lnSpc>
              <a:spcBef>
                <a:spcPts val="0"/>
              </a:spcBef>
              <a:spcAft>
                <a:spcPts val="0"/>
              </a:spcAft>
              <a:buNone/>
            </a:pPr>
            <a:br>
              <a:rPr lang="fr" sz="1200" b="1">
                <a:solidFill>
                  <a:schemeClr val="dk1"/>
                </a:solidFill>
                <a:latin typeface="Ubuntu"/>
                <a:ea typeface="Ubuntu"/>
                <a:cs typeface="Ubuntu"/>
                <a:sym typeface="Ubuntu"/>
              </a:rPr>
            </a:br>
            <a:r>
              <a:rPr lang="fr" sz="1200" b="1">
                <a:solidFill>
                  <a:schemeClr val="dk1"/>
                </a:solidFill>
                <a:latin typeface="Ubuntu"/>
                <a:ea typeface="Ubuntu"/>
                <a:cs typeface="Ubuntu"/>
                <a:sym typeface="Ubuntu"/>
              </a:rPr>
              <a:t>“Discover” Badge</a:t>
            </a:r>
            <a:endParaRPr sz="1200" b="1">
              <a:solidFill>
                <a:schemeClr val="dk1"/>
              </a:solidFill>
            </a:endParaRPr>
          </a:p>
          <a:p>
            <a:pPr marL="0" lvl="0" indent="0" algn="l" rtl="0">
              <a:lnSpc>
                <a:spcPct val="115000"/>
              </a:lnSpc>
              <a:spcBef>
                <a:spcPts val="1600"/>
              </a:spcBef>
              <a:spcAft>
                <a:spcPts val="0"/>
              </a:spcAft>
              <a:buNone/>
            </a:pPr>
            <a:r>
              <a:rPr lang="fr" sz="1200">
                <a:solidFill>
                  <a:schemeClr val="dk1"/>
                </a:solidFill>
                <a:latin typeface="Ubuntu"/>
                <a:ea typeface="Ubuntu"/>
                <a:cs typeface="Ubuntu"/>
                <a:sym typeface="Ubuntu"/>
              </a:rPr>
              <a:t>The “Discover” Badge is awarded to the learner that explores a new topic, a new technology and discovers the learning object of this training. </a:t>
            </a:r>
            <a:endParaRPr sz="1200">
              <a:solidFill>
                <a:schemeClr val="dk1"/>
              </a:solidFill>
              <a:latin typeface="Ubuntu"/>
              <a:ea typeface="Ubuntu"/>
              <a:cs typeface="Ubuntu"/>
              <a:sym typeface="Ubuntu"/>
            </a:endParaRPr>
          </a:p>
          <a:p>
            <a:pPr marL="0" lvl="0" indent="0" algn="l" rtl="0">
              <a:lnSpc>
                <a:spcPct val="115000"/>
              </a:lnSpc>
              <a:spcBef>
                <a:spcPts val="1600"/>
              </a:spcBef>
              <a:spcAft>
                <a:spcPts val="1600"/>
              </a:spcAft>
              <a:buNone/>
            </a:pPr>
            <a:r>
              <a:rPr lang="fr" sz="1200">
                <a:solidFill>
                  <a:schemeClr val="dk1"/>
                </a:solidFill>
                <a:latin typeface="Ubuntu"/>
                <a:ea typeface="Ubuntu"/>
                <a:cs typeface="Ubuntu"/>
                <a:sym typeface="Ubuntu"/>
              </a:rPr>
              <a:t>To earn this badge, you must successfully answer the quiz in module 2. </a:t>
            </a:r>
            <a:endParaRPr/>
          </a:p>
        </p:txBody>
      </p:sp>
      <p:sp>
        <p:nvSpPr>
          <p:cNvPr id="61" name="Google Shape;61;p14"/>
          <p:cNvSpPr/>
          <p:nvPr/>
        </p:nvSpPr>
        <p:spPr>
          <a:xfrm>
            <a:off x="720550" y="5505250"/>
            <a:ext cx="6361800" cy="1922400"/>
          </a:xfrm>
          <a:prstGeom prst="rect">
            <a:avLst/>
          </a:prstGeom>
          <a:solidFill>
            <a:srgbClr val="EEEEEE">
              <a:alpha val="84320"/>
            </a:srgbClr>
          </a:solidFill>
          <a:ln w="9525" cap="flat" cmpd="sng">
            <a:solidFill>
              <a:schemeClr val="dk2"/>
            </a:solidFill>
            <a:prstDash val="solid"/>
            <a:round/>
            <a:headEnd type="none" w="sm" len="sm"/>
            <a:tailEnd type="none" w="sm" len="sm"/>
          </a:ln>
        </p:spPr>
        <p:txBody>
          <a:bodyPr spcFirstLastPara="1" wrap="square" lIns="180000" tIns="91425" rIns="91425" bIns="91425" anchor="ctr" anchorCtr="0">
            <a:noAutofit/>
          </a:bodyPr>
          <a:lstStyle/>
          <a:p>
            <a:pPr marL="0" lvl="0" indent="0" algn="l" rtl="0">
              <a:lnSpc>
                <a:spcPct val="115000"/>
              </a:lnSpc>
              <a:spcBef>
                <a:spcPts val="0"/>
              </a:spcBef>
              <a:spcAft>
                <a:spcPts val="0"/>
              </a:spcAft>
              <a:buNone/>
            </a:pPr>
            <a:r>
              <a:rPr lang="fr" sz="1100" b="1">
                <a:solidFill>
                  <a:schemeClr val="dk1"/>
                </a:solidFill>
                <a:latin typeface="Ubuntu"/>
                <a:ea typeface="Ubuntu"/>
                <a:cs typeface="Ubuntu"/>
                <a:sym typeface="Ubuntu"/>
              </a:rPr>
              <a:t>“Apply” B</a:t>
            </a:r>
            <a:r>
              <a:rPr lang="fr" sz="1200" b="1">
                <a:solidFill>
                  <a:schemeClr val="dk1"/>
                </a:solidFill>
                <a:latin typeface="Ubuntu"/>
                <a:ea typeface="Ubuntu"/>
                <a:cs typeface="Ubuntu"/>
                <a:sym typeface="Ubuntu"/>
              </a:rPr>
              <a:t>adge </a:t>
            </a:r>
            <a:endParaRPr sz="1100" b="1">
              <a:solidFill>
                <a:schemeClr val="dk1"/>
              </a:solidFill>
              <a:latin typeface="Ubuntu"/>
              <a:ea typeface="Ubuntu"/>
              <a:cs typeface="Ubuntu"/>
              <a:sym typeface="Ubuntu"/>
            </a:endParaRPr>
          </a:p>
          <a:p>
            <a:pPr marL="0" lvl="0" indent="0" algn="l" rtl="0">
              <a:lnSpc>
                <a:spcPct val="115000"/>
              </a:lnSpc>
              <a:spcBef>
                <a:spcPts val="1700"/>
              </a:spcBef>
              <a:spcAft>
                <a:spcPts val="0"/>
              </a:spcAft>
              <a:buNone/>
            </a:pPr>
            <a:r>
              <a:rPr lang="fr" sz="1100">
                <a:solidFill>
                  <a:schemeClr val="dk1"/>
                </a:solidFill>
                <a:latin typeface="Ubuntu"/>
                <a:ea typeface="Ubuntu"/>
                <a:cs typeface="Ubuntu"/>
                <a:sym typeface="Ubuntu"/>
              </a:rPr>
              <a:t>The “Apply” badge is awarded to the learner who implements the learning object or a suggested tool. </a:t>
            </a:r>
            <a:endParaRPr sz="1100">
              <a:solidFill>
                <a:schemeClr val="dk1"/>
              </a:solidFill>
              <a:latin typeface="Ubuntu"/>
              <a:ea typeface="Ubuntu"/>
              <a:cs typeface="Ubuntu"/>
              <a:sym typeface="Ubuntu"/>
            </a:endParaRPr>
          </a:p>
          <a:p>
            <a:pPr marL="0" lvl="0" indent="0" algn="l" rtl="0">
              <a:lnSpc>
                <a:spcPct val="115000"/>
              </a:lnSpc>
              <a:spcBef>
                <a:spcPts val="1700"/>
              </a:spcBef>
              <a:spcAft>
                <a:spcPts val="1700"/>
              </a:spcAft>
              <a:buNone/>
            </a:pPr>
            <a:r>
              <a:rPr lang="fr" sz="1100">
                <a:solidFill>
                  <a:schemeClr val="dk1"/>
                </a:solidFill>
                <a:latin typeface="Ubuntu"/>
                <a:ea typeface="Ubuntu"/>
                <a:cs typeface="Ubuntu"/>
                <a:sym typeface="Ubuntu"/>
              </a:rPr>
              <a:t>To earn this badge, you must share a reflection on  your use of one of the digital tools </a:t>
            </a:r>
            <a:br>
              <a:rPr lang="fr" sz="1100">
                <a:solidFill>
                  <a:schemeClr val="dk1"/>
                </a:solidFill>
                <a:latin typeface="Ubuntu"/>
                <a:ea typeface="Ubuntu"/>
                <a:cs typeface="Ubuntu"/>
                <a:sym typeface="Ubuntu"/>
              </a:rPr>
            </a:br>
            <a:r>
              <a:rPr lang="fr" sz="1100">
                <a:solidFill>
                  <a:schemeClr val="dk1"/>
                </a:solidFill>
                <a:latin typeface="Ubuntu"/>
                <a:ea typeface="Ubuntu"/>
                <a:cs typeface="Ubuntu"/>
                <a:sym typeface="Ubuntu"/>
              </a:rPr>
              <a:t>suggested in Module 3. </a:t>
            </a:r>
            <a:endParaRPr/>
          </a:p>
        </p:txBody>
      </p:sp>
      <p:sp>
        <p:nvSpPr>
          <p:cNvPr id="62" name="Google Shape;62;p14"/>
          <p:cNvSpPr/>
          <p:nvPr/>
        </p:nvSpPr>
        <p:spPr>
          <a:xfrm>
            <a:off x="720550" y="7638850"/>
            <a:ext cx="6361800" cy="1924200"/>
          </a:xfrm>
          <a:prstGeom prst="rect">
            <a:avLst/>
          </a:prstGeom>
          <a:solidFill>
            <a:srgbClr val="EEEEEE">
              <a:alpha val="84320"/>
            </a:srgbClr>
          </a:solidFill>
          <a:ln w="9525" cap="flat" cmpd="sng">
            <a:solidFill>
              <a:schemeClr val="dk2"/>
            </a:solidFill>
            <a:prstDash val="solid"/>
            <a:round/>
            <a:headEnd type="none" w="sm" len="sm"/>
            <a:tailEnd type="none" w="sm" len="sm"/>
          </a:ln>
        </p:spPr>
        <p:txBody>
          <a:bodyPr spcFirstLastPara="1" wrap="square" lIns="180000" tIns="91425" rIns="91425" bIns="91425" anchor="ctr" anchorCtr="0">
            <a:noAutofit/>
          </a:bodyPr>
          <a:lstStyle/>
          <a:p>
            <a:pPr marL="0" lvl="0" indent="0" algn="l" rtl="0">
              <a:lnSpc>
                <a:spcPct val="115000"/>
              </a:lnSpc>
              <a:spcBef>
                <a:spcPts val="0"/>
              </a:spcBef>
              <a:spcAft>
                <a:spcPts val="0"/>
              </a:spcAft>
              <a:buNone/>
            </a:pPr>
            <a:br>
              <a:rPr lang="fr" sz="1100" b="1">
                <a:solidFill>
                  <a:schemeClr val="dk1"/>
                </a:solidFill>
                <a:latin typeface="Ubuntu"/>
                <a:ea typeface="Ubuntu"/>
                <a:cs typeface="Ubuntu"/>
                <a:sym typeface="Ubuntu"/>
              </a:rPr>
            </a:br>
            <a:r>
              <a:rPr lang="fr" sz="1100" b="1">
                <a:solidFill>
                  <a:schemeClr val="dk1"/>
                </a:solidFill>
                <a:latin typeface="Ubuntu"/>
                <a:ea typeface="Ubuntu"/>
                <a:cs typeface="Ubuntu"/>
                <a:sym typeface="Ubuntu"/>
              </a:rPr>
              <a:t>“Contribute” Badge</a:t>
            </a:r>
            <a:endParaRPr sz="1100" b="1">
              <a:solidFill>
                <a:schemeClr val="dk1"/>
              </a:solidFill>
              <a:latin typeface="Ubuntu"/>
              <a:ea typeface="Ubuntu"/>
              <a:cs typeface="Ubuntu"/>
              <a:sym typeface="Ubuntu"/>
            </a:endParaRPr>
          </a:p>
          <a:p>
            <a:pPr marL="0" lvl="0" indent="0" algn="l" rtl="0">
              <a:lnSpc>
                <a:spcPct val="115000"/>
              </a:lnSpc>
              <a:spcBef>
                <a:spcPts val="1700"/>
              </a:spcBef>
              <a:spcAft>
                <a:spcPts val="0"/>
              </a:spcAft>
              <a:buNone/>
            </a:pPr>
            <a:r>
              <a:rPr lang="fr" sz="1100">
                <a:solidFill>
                  <a:schemeClr val="dk1"/>
                </a:solidFill>
                <a:latin typeface="Ubuntu"/>
                <a:ea typeface="Ubuntu"/>
                <a:cs typeface="Ubuntu"/>
                <a:sym typeface="Ubuntu"/>
              </a:rPr>
              <a:t>The “Contribute” badge is awarded to the learner who shares with the community an activity or a learning situation, a reflection about a digital tool or the learning object of this course. </a:t>
            </a:r>
            <a:endParaRPr sz="1100">
              <a:solidFill>
                <a:schemeClr val="dk1"/>
              </a:solidFill>
              <a:latin typeface="Ubuntu"/>
              <a:ea typeface="Ubuntu"/>
              <a:cs typeface="Ubuntu"/>
              <a:sym typeface="Ubuntu"/>
            </a:endParaRPr>
          </a:p>
          <a:p>
            <a:pPr marL="0" lvl="0" indent="0" algn="l" rtl="0">
              <a:lnSpc>
                <a:spcPct val="115000"/>
              </a:lnSpc>
              <a:spcBef>
                <a:spcPts val="1700"/>
              </a:spcBef>
              <a:spcAft>
                <a:spcPts val="1700"/>
              </a:spcAft>
              <a:buNone/>
            </a:pPr>
            <a:r>
              <a:rPr lang="fr" sz="1100">
                <a:solidFill>
                  <a:schemeClr val="dk1"/>
                </a:solidFill>
                <a:latin typeface="Ubuntu"/>
                <a:ea typeface="Ubuntu"/>
                <a:cs typeface="Ubuntu"/>
                <a:sym typeface="Ubuntu"/>
              </a:rPr>
              <a:t>To earn this badge, you must share your media collection with other educators in </a:t>
            </a:r>
            <a:br>
              <a:rPr lang="fr" sz="1100">
                <a:solidFill>
                  <a:schemeClr val="dk1"/>
                </a:solidFill>
                <a:latin typeface="Ubuntu"/>
                <a:ea typeface="Ubuntu"/>
                <a:cs typeface="Ubuntu"/>
                <a:sym typeface="Ubuntu"/>
              </a:rPr>
            </a:br>
            <a:r>
              <a:rPr lang="fr" sz="1100">
                <a:solidFill>
                  <a:schemeClr val="dk1"/>
                </a:solidFill>
                <a:latin typeface="Ubuntu"/>
                <a:ea typeface="Ubuntu"/>
                <a:cs typeface="Ubuntu"/>
                <a:sym typeface="Ubuntu"/>
              </a:rPr>
              <a:t>Module 5. </a:t>
            </a:r>
            <a:endParaRPr/>
          </a:p>
        </p:txBody>
      </p:sp>
      <p:pic>
        <p:nvPicPr>
          <p:cNvPr id="63" name="Google Shape;63;p14"/>
          <p:cNvPicPr preferRelativeResize="0"/>
          <p:nvPr/>
        </p:nvPicPr>
        <p:blipFill>
          <a:blip r:embed="rId4">
            <a:alphaModFix/>
          </a:blip>
          <a:stretch>
            <a:fillRect/>
          </a:stretch>
        </p:blipFill>
        <p:spPr>
          <a:xfrm>
            <a:off x="6550796" y="6524400"/>
            <a:ext cx="1036150" cy="898074"/>
          </a:xfrm>
          <a:prstGeom prst="rect">
            <a:avLst/>
          </a:prstGeom>
          <a:noFill/>
          <a:ln>
            <a:noFill/>
          </a:ln>
        </p:spPr>
      </p:pic>
      <p:pic>
        <p:nvPicPr>
          <p:cNvPr id="64" name="Google Shape;64;p14"/>
          <p:cNvPicPr preferRelativeResize="0"/>
          <p:nvPr/>
        </p:nvPicPr>
        <p:blipFill>
          <a:blip r:embed="rId5">
            <a:alphaModFix/>
          </a:blip>
          <a:stretch>
            <a:fillRect/>
          </a:stretch>
        </p:blipFill>
        <p:spPr>
          <a:xfrm>
            <a:off x="6552000" y="8589388"/>
            <a:ext cx="1080899" cy="936950"/>
          </a:xfrm>
          <a:prstGeom prst="rect">
            <a:avLst/>
          </a:prstGeom>
          <a:noFill/>
          <a:ln>
            <a:noFill/>
          </a:ln>
        </p:spPr>
      </p:pic>
      <p:pic>
        <p:nvPicPr>
          <p:cNvPr id="65" name="Google Shape;65;p14"/>
          <p:cNvPicPr preferRelativeResize="0"/>
          <p:nvPr/>
        </p:nvPicPr>
        <p:blipFill>
          <a:blip r:embed="rId6">
            <a:alphaModFix/>
          </a:blip>
          <a:stretch>
            <a:fillRect/>
          </a:stretch>
        </p:blipFill>
        <p:spPr>
          <a:xfrm>
            <a:off x="6550800" y="4473362"/>
            <a:ext cx="937450" cy="81275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37"/>
        <p:cNvGrpSpPr/>
        <p:nvPr/>
      </p:nvGrpSpPr>
      <p:grpSpPr>
        <a:xfrm>
          <a:off x="0" y="0"/>
          <a:ext cx="0" cy="0"/>
          <a:chOff x="0" y="0"/>
          <a:chExt cx="0" cy="0"/>
        </a:xfrm>
      </p:grpSpPr>
      <p:sp>
        <p:nvSpPr>
          <p:cNvPr id="238" name="Google Shape;238;p32"/>
          <p:cNvSpPr txBox="1"/>
          <p:nvPr/>
        </p:nvSpPr>
        <p:spPr>
          <a:xfrm>
            <a:off x="745750" y="952700"/>
            <a:ext cx="6311400" cy="22533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Clr>
                <a:schemeClr val="dk1"/>
              </a:buClr>
              <a:buSzPts val="1100"/>
              <a:buFont typeface="Arial"/>
              <a:buNone/>
            </a:pPr>
            <a:r>
              <a:rPr lang="fr" sz="2400" b="1">
                <a:solidFill>
                  <a:schemeClr val="lt2"/>
                </a:solidFill>
                <a:latin typeface="Architects Daughter"/>
                <a:ea typeface="Architects Daughter"/>
                <a:cs typeface="Architects Daughter"/>
                <a:sym typeface="Architects Daughter"/>
              </a:rPr>
              <a:t>Online training: Developing Your Information Literacy</a:t>
            </a:r>
            <a:endParaRPr sz="2400" b="1">
              <a:solidFill>
                <a:schemeClr val="lt2"/>
              </a:solidFill>
              <a:latin typeface="Architects Daughter"/>
              <a:ea typeface="Architects Daughter"/>
              <a:cs typeface="Architects Daughter"/>
              <a:sym typeface="Architects Daughter"/>
            </a:endParaRPr>
          </a:p>
          <a:p>
            <a:pPr marL="0" lvl="0" indent="0" algn="l" rtl="0">
              <a:lnSpc>
                <a:spcPct val="115000"/>
              </a:lnSpc>
              <a:spcBef>
                <a:spcPts val="0"/>
              </a:spcBef>
              <a:spcAft>
                <a:spcPts val="0"/>
              </a:spcAft>
              <a:buClr>
                <a:schemeClr val="dk1"/>
              </a:buClr>
              <a:buSzPts val="1100"/>
              <a:buFont typeface="Arial"/>
              <a:buNone/>
            </a:pPr>
            <a:endParaRPr sz="2400" b="1">
              <a:solidFill>
                <a:schemeClr val="lt2"/>
              </a:solidFill>
              <a:latin typeface="Architects Daughter"/>
              <a:ea typeface="Architects Daughter"/>
              <a:cs typeface="Architects Daughter"/>
              <a:sym typeface="Architects Daughter"/>
            </a:endParaRPr>
          </a:p>
          <a:p>
            <a:pPr marL="0" lvl="0" indent="0" algn="l" rtl="0">
              <a:lnSpc>
                <a:spcPct val="115000"/>
              </a:lnSpc>
              <a:spcBef>
                <a:spcPts val="0"/>
              </a:spcBef>
              <a:spcAft>
                <a:spcPts val="0"/>
              </a:spcAft>
              <a:buClr>
                <a:schemeClr val="dk1"/>
              </a:buClr>
              <a:buSzPts val="1100"/>
              <a:buFont typeface="Arial"/>
              <a:buNone/>
            </a:pPr>
            <a:r>
              <a:rPr lang="fr" sz="2400" b="1">
                <a:solidFill>
                  <a:schemeClr val="lt2"/>
                </a:solidFill>
                <a:latin typeface="Architects Daughter"/>
                <a:ea typeface="Architects Daughter"/>
                <a:cs typeface="Architects Daughter"/>
                <a:sym typeface="Architects Daughter"/>
              </a:rPr>
              <a:t>Participant Booklet</a:t>
            </a:r>
            <a:endParaRPr sz="2400" b="1">
              <a:solidFill>
                <a:schemeClr val="lt2"/>
              </a:solidFill>
              <a:latin typeface="Architects Daughter"/>
              <a:ea typeface="Architects Daughter"/>
              <a:cs typeface="Architects Daughter"/>
              <a:sym typeface="Architects Daughter"/>
            </a:endParaRPr>
          </a:p>
          <a:p>
            <a:pPr marL="0" lvl="0" indent="0" algn="l" rtl="0">
              <a:lnSpc>
                <a:spcPct val="115000"/>
              </a:lnSpc>
              <a:spcBef>
                <a:spcPts val="0"/>
              </a:spcBef>
              <a:spcAft>
                <a:spcPts val="0"/>
              </a:spcAft>
              <a:buNone/>
            </a:pPr>
            <a:endParaRPr sz="2400" b="1">
              <a:solidFill>
                <a:schemeClr val="lt2"/>
              </a:solidFill>
              <a:latin typeface="Architects Daughter"/>
              <a:ea typeface="Architects Daughter"/>
              <a:cs typeface="Architects Daughter"/>
              <a:sym typeface="Architects Daughter"/>
            </a:endParaRPr>
          </a:p>
        </p:txBody>
      </p:sp>
      <p:sp>
        <p:nvSpPr>
          <p:cNvPr id="239" name="Google Shape;239;p32"/>
          <p:cNvSpPr/>
          <p:nvPr/>
        </p:nvSpPr>
        <p:spPr>
          <a:xfrm>
            <a:off x="900250" y="3856025"/>
            <a:ext cx="6002400" cy="2782800"/>
          </a:xfrm>
          <a:prstGeom prst="roundRect">
            <a:avLst>
              <a:gd name="adj" fmla="val 10457"/>
            </a:avLst>
          </a:prstGeom>
          <a:solidFill>
            <a:srgbClr val="EEEEEE">
              <a:alpha val="88650"/>
            </a:srgbClr>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fr" sz="5200">
                <a:solidFill>
                  <a:schemeClr val="dk1"/>
                </a:solidFill>
                <a:latin typeface="Architects Daughter"/>
                <a:ea typeface="Architects Daughter"/>
                <a:cs typeface="Architects Daughter"/>
                <a:sym typeface="Architects Daughter"/>
              </a:rPr>
              <a:t>Module 5</a:t>
            </a:r>
            <a:endParaRPr sz="5200">
              <a:solidFill>
                <a:schemeClr val="dk1"/>
              </a:solidFill>
              <a:latin typeface="Architects Daughter"/>
              <a:ea typeface="Architects Daughter"/>
              <a:cs typeface="Architects Daughter"/>
              <a:sym typeface="Architects Daughter"/>
            </a:endParaRPr>
          </a:p>
          <a:p>
            <a:pPr marL="0" lvl="0" indent="0" algn="ctr" rtl="0">
              <a:spcBef>
                <a:spcPts val="0"/>
              </a:spcBef>
              <a:spcAft>
                <a:spcPts val="0"/>
              </a:spcAft>
              <a:buClr>
                <a:schemeClr val="dk1"/>
              </a:buClr>
              <a:buSzPts val="1100"/>
              <a:buFont typeface="Arial"/>
              <a:buNone/>
            </a:pPr>
            <a:r>
              <a:rPr lang="fr" sz="2400">
                <a:solidFill>
                  <a:schemeClr val="dk1"/>
                </a:solidFill>
                <a:latin typeface="Architects Daughter"/>
                <a:ea typeface="Architects Daughter"/>
                <a:cs typeface="Architects Daughter"/>
                <a:sym typeface="Architects Daughter"/>
              </a:rPr>
              <a:t>Evaluate information</a:t>
            </a:r>
            <a:endParaRPr sz="5200">
              <a:solidFill>
                <a:schemeClr val="dk1"/>
              </a:solidFill>
              <a:latin typeface="Architects Daughter"/>
              <a:ea typeface="Architects Daughter"/>
              <a:cs typeface="Architects Daughter"/>
              <a:sym typeface="Architects Daughte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43"/>
        <p:cNvGrpSpPr/>
        <p:nvPr/>
      </p:nvGrpSpPr>
      <p:grpSpPr>
        <a:xfrm>
          <a:off x="0" y="0"/>
          <a:ext cx="0" cy="0"/>
          <a:chOff x="0" y="0"/>
          <a:chExt cx="0" cy="0"/>
        </a:xfrm>
      </p:grpSpPr>
      <p:sp>
        <p:nvSpPr>
          <p:cNvPr id="244" name="Google Shape;244;p33"/>
          <p:cNvSpPr txBox="1"/>
          <p:nvPr/>
        </p:nvSpPr>
        <p:spPr>
          <a:xfrm>
            <a:off x="745750" y="343100"/>
            <a:ext cx="6311400" cy="24042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fr" sz="2400" b="1">
                <a:solidFill>
                  <a:schemeClr val="lt2"/>
                </a:solidFill>
                <a:latin typeface="Architects Daughter"/>
                <a:ea typeface="Architects Daughter"/>
                <a:cs typeface="Architects Daughter"/>
                <a:sym typeface="Architects Daughter"/>
              </a:rPr>
              <a:t>Module 5  </a:t>
            </a:r>
            <a:br>
              <a:rPr lang="fr" sz="2400" b="1">
                <a:solidFill>
                  <a:schemeClr val="lt2"/>
                </a:solidFill>
                <a:latin typeface="Architects Daughter"/>
                <a:ea typeface="Architects Daughter"/>
                <a:cs typeface="Architects Daughter"/>
                <a:sym typeface="Architects Daughter"/>
              </a:rPr>
            </a:br>
            <a:r>
              <a:rPr lang="fr" sz="2400" b="1">
                <a:solidFill>
                  <a:schemeClr val="lt2"/>
                </a:solidFill>
                <a:latin typeface="Architects Daughter"/>
                <a:ea typeface="Architects Daughter"/>
                <a:cs typeface="Architects Daughter"/>
                <a:sym typeface="Architects Daughter"/>
              </a:rPr>
              <a:t>Evaluate information</a:t>
            </a:r>
            <a:endParaRPr sz="2000">
              <a:solidFill>
                <a:srgbClr val="0076BA"/>
              </a:solidFill>
              <a:latin typeface="Ubuntu"/>
              <a:ea typeface="Ubuntu"/>
              <a:cs typeface="Ubuntu"/>
              <a:sym typeface="Ubuntu"/>
            </a:endParaRPr>
          </a:p>
          <a:p>
            <a:pPr marL="0" lvl="0" indent="0" algn="l" rtl="0">
              <a:lnSpc>
                <a:spcPct val="115000"/>
              </a:lnSpc>
              <a:spcBef>
                <a:spcPts val="0"/>
              </a:spcBef>
              <a:spcAft>
                <a:spcPts val="0"/>
              </a:spcAft>
              <a:buNone/>
            </a:pPr>
            <a:endParaRPr sz="2000">
              <a:solidFill>
                <a:schemeClr val="lt1"/>
              </a:solidFill>
              <a:latin typeface="Ubuntu"/>
              <a:ea typeface="Ubuntu"/>
              <a:cs typeface="Ubuntu"/>
              <a:sym typeface="Ubuntu"/>
            </a:endParaRPr>
          </a:p>
          <a:p>
            <a:pPr marL="0" lvl="0" indent="0" algn="l" rtl="0">
              <a:lnSpc>
                <a:spcPct val="115000"/>
              </a:lnSpc>
              <a:spcBef>
                <a:spcPts val="0"/>
              </a:spcBef>
              <a:spcAft>
                <a:spcPts val="0"/>
              </a:spcAft>
              <a:buNone/>
            </a:pPr>
            <a:endParaRPr sz="2000">
              <a:solidFill>
                <a:schemeClr val="lt1"/>
              </a:solidFill>
              <a:latin typeface="Ubuntu"/>
              <a:ea typeface="Ubuntu"/>
              <a:cs typeface="Ubuntu"/>
              <a:sym typeface="Ubuntu"/>
            </a:endParaRPr>
          </a:p>
          <a:p>
            <a:pPr marL="0" lvl="0" indent="0" algn="l" rtl="0">
              <a:lnSpc>
                <a:spcPct val="115000"/>
              </a:lnSpc>
              <a:spcBef>
                <a:spcPts val="0"/>
              </a:spcBef>
              <a:spcAft>
                <a:spcPts val="0"/>
              </a:spcAft>
              <a:buNone/>
            </a:pPr>
            <a:endParaRPr sz="2000">
              <a:solidFill>
                <a:schemeClr val="lt1"/>
              </a:solidFill>
              <a:latin typeface="Ubuntu"/>
              <a:ea typeface="Ubuntu"/>
              <a:cs typeface="Ubuntu"/>
              <a:sym typeface="Ubuntu"/>
            </a:endParaRPr>
          </a:p>
          <a:p>
            <a:pPr marL="0" lvl="0" indent="0" algn="l" rtl="0">
              <a:lnSpc>
                <a:spcPct val="115000"/>
              </a:lnSpc>
              <a:spcBef>
                <a:spcPts val="0"/>
              </a:spcBef>
              <a:spcAft>
                <a:spcPts val="0"/>
              </a:spcAft>
              <a:buNone/>
            </a:pPr>
            <a:r>
              <a:rPr lang="fr" sz="2000">
                <a:solidFill>
                  <a:srgbClr val="FFFFFF"/>
                </a:solidFill>
                <a:latin typeface="Ubuntu"/>
                <a:ea typeface="Ubuntu"/>
                <a:cs typeface="Ubuntu"/>
                <a:sym typeface="Ubuntu"/>
              </a:rPr>
              <a:t>Activity 5.4 Evaluating the Reliability of Sources</a:t>
            </a:r>
            <a:endParaRPr sz="2000">
              <a:solidFill>
                <a:srgbClr val="FFFFFF"/>
              </a:solidFill>
              <a:latin typeface="Ubuntu"/>
              <a:ea typeface="Ubuntu"/>
              <a:cs typeface="Ubuntu"/>
              <a:sym typeface="Ubuntu"/>
            </a:endParaRPr>
          </a:p>
        </p:txBody>
      </p:sp>
      <p:sp>
        <p:nvSpPr>
          <p:cNvPr id="245" name="Google Shape;245;p33"/>
          <p:cNvSpPr/>
          <p:nvPr/>
        </p:nvSpPr>
        <p:spPr>
          <a:xfrm>
            <a:off x="28800" y="3874200"/>
            <a:ext cx="7736400" cy="5784000"/>
          </a:xfrm>
          <a:prstGeom prst="roundRect">
            <a:avLst>
              <a:gd name="adj" fmla="val 0"/>
            </a:avLst>
          </a:prstGeom>
          <a:solidFill>
            <a:srgbClr val="0076BA">
              <a:alpha val="88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46" name="Google Shape;246;p33"/>
          <p:cNvSpPr txBox="1"/>
          <p:nvPr/>
        </p:nvSpPr>
        <p:spPr>
          <a:xfrm>
            <a:off x="745750" y="3886200"/>
            <a:ext cx="5921700" cy="212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solidFill>
                  <a:schemeClr val="lt1"/>
                </a:solidFill>
                <a:latin typeface="Ubuntu"/>
                <a:ea typeface="Ubuntu"/>
                <a:cs typeface="Ubuntu"/>
                <a:sym typeface="Ubuntu"/>
              </a:rPr>
              <a:t>Step 1</a:t>
            </a:r>
            <a:endParaRPr>
              <a:solidFill>
                <a:schemeClr val="lt1"/>
              </a:solidFill>
              <a:latin typeface="Ubuntu"/>
              <a:ea typeface="Ubuntu"/>
              <a:cs typeface="Ubuntu"/>
              <a:sym typeface="Ubuntu"/>
            </a:endParaRPr>
          </a:p>
          <a:p>
            <a:pPr marL="0" lvl="0" indent="0" algn="l" rtl="0">
              <a:spcBef>
                <a:spcPts val="0"/>
              </a:spcBef>
              <a:spcAft>
                <a:spcPts val="0"/>
              </a:spcAft>
              <a:buNone/>
            </a:pPr>
            <a:endParaRPr>
              <a:solidFill>
                <a:schemeClr val="lt1"/>
              </a:solidFill>
              <a:latin typeface="Ubuntu"/>
              <a:ea typeface="Ubuntu"/>
              <a:cs typeface="Ubuntu"/>
              <a:sym typeface="Ubuntu"/>
            </a:endParaRPr>
          </a:p>
          <a:p>
            <a:pPr marL="457200" lvl="0" indent="-317500" algn="l" rtl="0">
              <a:spcBef>
                <a:spcPts val="0"/>
              </a:spcBef>
              <a:spcAft>
                <a:spcPts val="0"/>
              </a:spcAft>
              <a:buClr>
                <a:schemeClr val="lt1"/>
              </a:buClr>
              <a:buSzPts val="1400"/>
              <a:buFont typeface="Ubuntu"/>
              <a:buAutoNum type="arabicPeriod"/>
            </a:pPr>
            <a:r>
              <a:rPr lang="fr">
                <a:solidFill>
                  <a:schemeClr val="lt1"/>
                </a:solidFill>
                <a:latin typeface="Ubuntu"/>
                <a:ea typeface="Ubuntu"/>
                <a:cs typeface="Ubuntu"/>
                <a:sym typeface="Ubuntu"/>
              </a:rPr>
              <a:t>Take a look at two of the suggested sites.</a:t>
            </a:r>
            <a:endParaRPr>
              <a:solidFill>
                <a:schemeClr val="lt1"/>
              </a:solidFill>
              <a:latin typeface="Ubuntu"/>
              <a:ea typeface="Ubuntu"/>
              <a:cs typeface="Ubuntu"/>
              <a:sym typeface="Ubuntu"/>
            </a:endParaRPr>
          </a:p>
          <a:p>
            <a:pPr marL="457200" lvl="0" indent="-317500" algn="l" rtl="0">
              <a:spcBef>
                <a:spcPts val="0"/>
              </a:spcBef>
              <a:spcAft>
                <a:spcPts val="0"/>
              </a:spcAft>
              <a:buClr>
                <a:schemeClr val="lt1"/>
              </a:buClr>
              <a:buSzPts val="1400"/>
              <a:buFont typeface="Ubuntu"/>
              <a:buAutoNum type="arabicPeriod"/>
            </a:pPr>
            <a:r>
              <a:rPr lang="fr">
                <a:solidFill>
                  <a:schemeClr val="lt1"/>
                </a:solidFill>
                <a:latin typeface="Ubuntu"/>
                <a:ea typeface="Ubuntu"/>
                <a:cs typeface="Ubuntu"/>
                <a:sym typeface="Ubuntu"/>
              </a:rPr>
              <a:t>For each site, note in your participant booklet the criteria you would use to determine whether the site contains reliable information.</a:t>
            </a:r>
            <a:endParaRPr>
              <a:solidFill>
                <a:schemeClr val="lt1"/>
              </a:solidFill>
              <a:latin typeface="Ubuntu"/>
              <a:ea typeface="Ubuntu"/>
              <a:cs typeface="Ubuntu"/>
              <a:sym typeface="Ubuntu"/>
            </a:endParaRPr>
          </a:p>
          <a:p>
            <a:pPr marL="0" lvl="0" indent="0" algn="ctr" rtl="0">
              <a:spcBef>
                <a:spcPts val="0"/>
              </a:spcBef>
              <a:spcAft>
                <a:spcPts val="0"/>
              </a:spcAft>
              <a:buNone/>
            </a:pPr>
            <a:endParaRPr>
              <a:solidFill>
                <a:schemeClr val="lt1"/>
              </a:solidFill>
              <a:latin typeface="Ubuntu"/>
              <a:ea typeface="Ubuntu"/>
              <a:cs typeface="Ubuntu"/>
              <a:sym typeface="Ubuntu"/>
            </a:endParaRPr>
          </a:p>
          <a:p>
            <a:pPr marL="0" lvl="0" indent="0" algn="ctr" rtl="0">
              <a:spcBef>
                <a:spcPts val="0"/>
              </a:spcBef>
              <a:spcAft>
                <a:spcPts val="0"/>
              </a:spcAft>
              <a:buNone/>
            </a:pPr>
            <a:r>
              <a:rPr lang="fr" u="sng">
                <a:solidFill>
                  <a:srgbClr val="FFFFFF"/>
                </a:solidFill>
                <a:latin typeface="Ubuntu"/>
                <a:ea typeface="Ubuntu"/>
                <a:cs typeface="Ubuntu"/>
                <a:sym typeface="Ubuntu"/>
                <a:hlinkClick r:id="rId4">
                  <a:extLst>
                    <a:ext uri="{A12FA001-AC4F-418D-AE19-62706E023703}">
                      <ahyp:hlinkClr xmlns:ahyp="http://schemas.microsoft.com/office/drawing/2018/hyperlinkcolor" val="tx"/>
                    </a:ext>
                  </a:extLst>
                </a:hlinkClick>
              </a:rPr>
              <a:t>Source 1</a:t>
            </a:r>
            <a:r>
              <a:rPr lang="fr">
                <a:solidFill>
                  <a:srgbClr val="FFFFFF"/>
                </a:solidFill>
                <a:latin typeface="Ubuntu"/>
                <a:ea typeface="Ubuntu"/>
                <a:cs typeface="Ubuntu"/>
                <a:sym typeface="Ubuntu"/>
              </a:rPr>
              <a:t> - </a:t>
            </a:r>
            <a:r>
              <a:rPr lang="fr" u="sng">
                <a:solidFill>
                  <a:srgbClr val="FFFFFF"/>
                </a:solidFill>
                <a:latin typeface="Ubuntu"/>
                <a:ea typeface="Ubuntu"/>
                <a:cs typeface="Ubuntu"/>
                <a:sym typeface="Ubuntu"/>
                <a:hlinkClick r:id="rId5">
                  <a:extLst>
                    <a:ext uri="{A12FA001-AC4F-418D-AE19-62706E023703}">
                      <ahyp:hlinkClr xmlns:ahyp="http://schemas.microsoft.com/office/drawing/2018/hyperlinkcolor" val="tx"/>
                    </a:ext>
                  </a:extLst>
                </a:hlinkClick>
              </a:rPr>
              <a:t>Source 2</a:t>
            </a:r>
            <a:r>
              <a:rPr lang="fr">
                <a:solidFill>
                  <a:srgbClr val="FFFFFF"/>
                </a:solidFill>
                <a:latin typeface="Ubuntu"/>
                <a:ea typeface="Ubuntu"/>
                <a:cs typeface="Ubuntu"/>
                <a:sym typeface="Ubuntu"/>
              </a:rPr>
              <a:t> - </a:t>
            </a:r>
            <a:r>
              <a:rPr lang="fr" u="sng">
                <a:solidFill>
                  <a:srgbClr val="FFFFFF"/>
                </a:solidFill>
                <a:latin typeface="Ubuntu"/>
                <a:ea typeface="Ubuntu"/>
                <a:cs typeface="Ubuntu"/>
                <a:sym typeface="Ubuntu"/>
                <a:hlinkClick r:id="rId6">
                  <a:extLst>
                    <a:ext uri="{A12FA001-AC4F-418D-AE19-62706E023703}">
                      <ahyp:hlinkClr xmlns:ahyp="http://schemas.microsoft.com/office/drawing/2018/hyperlinkcolor" val="tx"/>
                    </a:ext>
                  </a:extLst>
                </a:hlinkClick>
              </a:rPr>
              <a:t>Source 3</a:t>
            </a:r>
            <a:endParaRPr>
              <a:solidFill>
                <a:srgbClr val="FFFFFF"/>
              </a:solidFill>
              <a:latin typeface="Ubuntu"/>
              <a:ea typeface="Ubuntu"/>
              <a:cs typeface="Ubuntu"/>
              <a:sym typeface="Ubuntu"/>
            </a:endParaRPr>
          </a:p>
          <a:p>
            <a:pPr marL="0" lvl="0" indent="0" algn="l" rtl="0">
              <a:spcBef>
                <a:spcPts val="0"/>
              </a:spcBef>
              <a:spcAft>
                <a:spcPts val="0"/>
              </a:spcAft>
              <a:buNone/>
            </a:pPr>
            <a:endParaRPr>
              <a:solidFill>
                <a:schemeClr val="lt1"/>
              </a:solidFill>
              <a:latin typeface="Ubuntu"/>
              <a:ea typeface="Ubuntu"/>
              <a:cs typeface="Ubuntu"/>
              <a:sym typeface="Ubuntu"/>
            </a:endParaRPr>
          </a:p>
        </p:txBody>
      </p:sp>
      <p:cxnSp>
        <p:nvCxnSpPr>
          <p:cNvPr id="247" name="Google Shape;247;p33"/>
          <p:cNvCxnSpPr>
            <a:stCxn id="248" idx="2"/>
          </p:cNvCxnSpPr>
          <p:nvPr/>
        </p:nvCxnSpPr>
        <p:spPr>
          <a:xfrm flipH="1">
            <a:off x="800096" y="5239373"/>
            <a:ext cx="6176400" cy="4180800"/>
          </a:xfrm>
          <a:prstGeom prst="bentConnector3">
            <a:avLst>
              <a:gd name="adj1" fmla="val -549"/>
            </a:avLst>
          </a:prstGeom>
          <a:noFill/>
          <a:ln w="9525" cap="flat" cmpd="sng">
            <a:solidFill>
              <a:schemeClr val="lt2"/>
            </a:solidFill>
            <a:prstDash val="solid"/>
            <a:round/>
            <a:headEnd type="none" w="med" len="med"/>
            <a:tailEnd type="none" w="med" len="med"/>
          </a:ln>
        </p:spPr>
      </p:cxnSp>
      <p:pic>
        <p:nvPicPr>
          <p:cNvPr id="249" name="Google Shape;249;p33"/>
          <p:cNvPicPr preferRelativeResize="0"/>
          <p:nvPr/>
        </p:nvPicPr>
        <p:blipFill>
          <a:blip r:embed="rId7">
            <a:alphaModFix/>
          </a:blip>
          <a:stretch>
            <a:fillRect/>
          </a:stretch>
        </p:blipFill>
        <p:spPr>
          <a:xfrm>
            <a:off x="6559200" y="4579200"/>
            <a:ext cx="900000" cy="900000"/>
          </a:xfrm>
          <a:prstGeom prst="rect">
            <a:avLst/>
          </a:prstGeom>
          <a:noFill/>
          <a:ln>
            <a:noFill/>
          </a:ln>
        </p:spPr>
      </p:pic>
      <p:sp>
        <p:nvSpPr>
          <p:cNvPr id="250" name="Google Shape;250;p33"/>
          <p:cNvSpPr/>
          <p:nvPr/>
        </p:nvSpPr>
        <p:spPr>
          <a:xfrm>
            <a:off x="800100" y="5830625"/>
            <a:ext cx="6067500" cy="3473400"/>
          </a:xfrm>
          <a:prstGeom prst="rect">
            <a:avLst/>
          </a:prstGeom>
          <a:solidFill>
            <a:srgbClr val="EEEEEE">
              <a:alpha val="84320"/>
            </a:srgbClr>
          </a:solidFill>
          <a:ln w="9525" cap="flat" cmpd="sng">
            <a:solidFill>
              <a:schemeClr val="dk2"/>
            </a:solidFill>
            <a:prstDash val="solid"/>
            <a:round/>
            <a:headEnd type="none" w="sm" len="sm"/>
            <a:tailEnd type="none" w="sm" len="sm"/>
          </a:ln>
        </p:spPr>
        <p:txBody>
          <a:bodyPr spcFirstLastPara="1" wrap="square" lIns="180000" tIns="91425" rIns="91425" bIns="91425" anchor="t" anchorCtr="0">
            <a:noAutofit/>
          </a:bodyPr>
          <a:lstStyle/>
          <a:p>
            <a:pPr marL="0" lvl="0" indent="0" algn="l" rtl="0">
              <a:spcBef>
                <a:spcPts val="0"/>
              </a:spcBef>
              <a:spcAft>
                <a:spcPts val="0"/>
              </a:spcAft>
              <a:buNone/>
            </a:pPr>
            <a:endParaRPr sz="2400"/>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54"/>
        <p:cNvGrpSpPr/>
        <p:nvPr/>
      </p:nvGrpSpPr>
      <p:grpSpPr>
        <a:xfrm>
          <a:off x="0" y="0"/>
          <a:ext cx="0" cy="0"/>
          <a:chOff x="0" y="0"/>
          <a:chExt cx="0" cy="0"/>
        </a:xfrm>
      </p:grpSpPr>
      <p:sp>
        <p:nvSpPr>
          <p:cNvPr id="255" name="Google Shape;255;p34"/>
          <p:cNvSpPr txBox="1"/>
          <p:nvPr/>
        </p:nvSpPr>
        <p:spPr>
          <a:xfrm>
            <a:off x="745750" y="343100"/>
            <a:ext cx="6311400" cy="24042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fr" sz="2400" b="1">
                <a:solidFill>
                  <a:schemeClr val="lt2"/>
                </a:solidFill>
                <a:latin typeface="Architects Daughter"/>
                <a:ea typeface="Architects Daughter"/>
                <a:cs typeface="Architects Daughter"/>
                <a:sym typeface="Architects Daughter"/>
              </a:rPr>
              <a:t>Module 5  </a:t>
            </a:r>
            <a:br>
              <a:rPr lang="fr" sz="2400" b="1">
                <a:solidFill>
                  <a:schemeClr val="lt2"/>
                </a:solidFill>
                <a:latin typeface="Architects Daughter"/>
                <a:ea typeface="Architects Daughter"/>
                <a:cs typeface="Architects Daughter"/>
                <a:sym typeface="Architects Daughter"/>
              </a:rPr>
            </a:br>
            <a:r>
              <a:rPr lang="fr" sz="2400" b="1">
                <a:solidFill>
                  <a:schemeClr val="lt2"/>
                </a:solidFill>
                <a:latin typeface="Architects Daughter"/>
                <a:ea typeface="Architects Daughter"/>
                <a:cs typeface="Architects Daughter"/>
                <a:sym typeface="Architects Daughter"/>
              </a:rPr>
              <a:t>Evaluate information</a:t>
            </a:r>
            <a:endParaRPr sz="2000">
              <a:solidFill>
                <a:srgbClr val="0076BA"/>
              </a:solidFill>
              <a:latin typeface="Ubuntu"/>
              <a:ea typeface="Ubuntu"/>
              <a:cs typeface="Ubuntu"/>
              <a:sym typeface="Ubuntu"/>
            </a:endParaRPr>
          </a:p>
          <a:p>
            <a:pPr marL="0" lvl="0" indent="0" algn="l" rtl="0">
              <a:lnSpc>
                <a:spcPct val="115000"/>
              </a:lnSpc>
              <a:spcBef>
                <a:spcPts val="0"/>
              </a:spcBef>
              <a:spcAft>
                <a:spcPts val="0"/>
              </a:spcAft>
              <a:buNone/>
            </a:pPr>
            <a:endParaRPr sz="2000">
              <a:solidFill>
                <a:schemeClr val="lt1"/>
              </a:solidFill>
              <a:latin typeface="Ubuntu"/>
              <a:ea typeface="Ubuntu"/>
              <a:cs typeface="Ubuntu"/>
              <a:sym typeface="Ubuntu"/>
            </a:endParaRPr>
          </a:p>
          <a:p>
            <a:pPr marL="0" lvl="0" indent="0" algn="l" rtl="0">
              <a:lnSpc>
                <a:spcPct val="115000"/>
              </a:lnSpc>
              <a:spcBef>
                <a:spcPts val="0"/>
              </a:spcBef>
              <a:spcAft>
                <a:spcPts val="0"/>
              </a:spcAft>
              <a:buNone/>
            </a:pPr>
            <a:endParaRPr sz="2000">
              <a:solidFill>
                <a:schemeClr val="lt1"/>
              </a:solidFill>
              <a:latin typeface="Ubuntu"/>
              <a:ea typeface="Ubuntu"/>
              <a:cs typeface="Ubuntu"/>
              <a:sym typeface="Ubuntu"/>
            </a:endParaRPr>
          </a:p>
          <a:p>
            <a:pPr marL="0" lvl="0" indent="0" algn="l" rtl="0">
              <a:lnSpc>
                <a:spcPct val="115000"/>
              </a:lnSpc>
              <a:spcBef>
                <a:spcPts val="0"/>
              </a:spcBef>
              <a:spcAft>
                <a:spcPts val="0"/>
              </a:spcAft>
              <a:buNone/>
            </a:pPr>
            <a:endParaRPr sz="2000">
              <a:solidFill>
                <a:schemeClr val="lt1"/>
              </a:solidFill>
              <a:latin typeface="Ubuntu"/>
              <a:ea typeface="Ubuntu"/>
              <a:cs typeface="Ubuntu"/>
              <a:sym typeface="Ubuntu"/>
            </a:endParaRPr>
          </a:p>
          <a:p>
            <a:pPr marL="0" lvl="0" indent="0" algn="l" rtl="0">
              <a:lnSpc>
                <a:spcPct val="115000"/>
              </a:lnSpc>
              <a:spcBef>
                <a:spcPts val="0"/>
              </a:spcBef>
              <a:spcAft>
                <a:spcPts val="0"/>
              </a:spcAft>
              <a:buNone/>
            </a:pPr>
            <a:r>
              <a:rPr lang="fr" sz="2000">
                <a:solidFill>
                  <a:srgbClr val="FFFFFF"/>
                </a:solidFill>
                <a:latin typeface="Ubuntu"/>
                <a:ea typeface="Ubuntu"/>
                <a:cs typeface="Ubuntu"/>
                <a:sym typeface="Ubuntu"/>
              </a:rPr>
              <a:t>Activity 5.4 - Evaluating the Reliability of Sources</a:t>
            </a:r>
            <a:endParaRPr sz="2000">
              <a:solidFill>
                <a:srgbClr val="FFFFFF"/>
              </a:solidFill>
              <a:latin typeface="Ubuntu"/>
              <a:ea typeface="Ubuntu"/>
              <a:cs typeface="Ubuntu"/>
              <a:sym typeface="Ubuntu"/>
            </a:endParaRPr>
          </a:p>
        </p:txBody>
      </p:sp>
      <p:sp>
        <p:nvSpPr>
          <p:cNvPr id="256" name="Google Shape;256;p34"/>
          <p:cNvSpPr/>
          <p:nvPr/>
        </p:nvSpPr>
        <p:spPr>
          <a:xfrm>
            <a:off x="28800" y="3874200"/>
            <a:ext cx="7736400" cy="5784000"/>
          </a:xfrm>
          <a:prstGeom prst="roundRect">
            <a:avLst>
              <a:gd name="adj" fmla="val 0"/>
            </a:avLst>
          </a:prstGeom>
          <a:solidFill>
            <a:srgbClr val="0076BA">
              <a:alpha val="88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57" name="Google Shape;257;p34"/>
          <p:cNvSpPr txBox="1"/>
          <p:nvPr/>
        </p:nvSpPr>
        <p:spPr>
          <a:xfrm>
            <a:off x="745750" y="3886200"/>
            <a:ext cx="5921700" cy="2555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solidFill>
                  <a:schemeClr val="lt1"/>
                </a:solidFill>
                <a:latin typeface="Ubuntu"/>
                <a:ea typeface="Ubuntu"/>
                <a:cs typeface="Ubuntu"/>
                <a:sym typeface="Ubuntu"/>
              </a:rPr>
              <a:t>Step 2</a:t>
            </a:r>
            <a:endParaRPr>
              <a:solidFill>
                <a:schemeClr val="lt1"/>
              </a:solidFill>
              <a:latin typeface="Ubuntu"/>
              <a:ea typeface="Ubuntu"/>
              <a:cs typeface="Ubuntu"/>
              <a:sym typeface="Ubuntu"/>
            </a:endParaRPr>
          </a:p>
          <a:p>
            <a:pPr marL="0" lvl="0" indent="0" algn="l" rtl="0">
              <a:spcBef>
                <a:spcPts val="0"/>
              </a:spcBef>
              <a:spcAft>
                <a:spcPts val="0"/>
              </a:spcAft>
              <a:buNone/>
            </a:pPr>
            <a:endParaRPr>
              <a:solidFill>
                <a:schemeClr val="lt1"/>
              </a:solidFill>
              <a:latin typeface="Ubuntu"/>
              <a:ea typeface="Ubuntu"/>
              <a:cs typeface="Ubuntu"/>
              <a:sym typeface="Ubuntu"/>
            </a:endParaRPr>
          </a:p>
          <a:p>
            <a:pPr marL="457200" lvl="0" indent="-317500" algn="l" rtl="0">
              <a:spcBef>
                <a:spcPts val="0"/>
              </a:spcBef>
              <a:spcAft>
                <a:spcPts val="0"/>
              </a:spcAft>
              <a:buClr>
                <a:schemeClr val="lt1"/>
              </a:buClr>
              <a:buSzPts val="1400"/>
              <a:buFont typeface="Ubuntu"/>
              <a:buAutoNum type="arabicPeriod"/>
            </a:pPr>
            <a:r>
              <a:rPr lang="fr">
                <a:solidFill>
                  <a:schemeClr val="lt1"/>
                </a:solidFill>
                <a:latin typeface="Ubuntu"/>
                <a:ea typeface="Ubuntu"/>
                <a:cs typeface="Ubuntu"/>
                <a:sym typeface="Ubuntu"/>
              </a:rPr>
              <a:t>Now take a look at</a:t>
            </a:r>
            <a:r>
              <a:rPr lang="fr">
                <a:solidFill>
                  <a:srgbClr val="FFFFFF"/>
                </a:solidFill>
                <a:latin typeface="Ubuntu"/>
                <a:ea typeface="Ubuntu"/>
                <a:cs typeface="Ubuntu"/>
                <a:sym typeface="Ubuntu"/>
              </a:rPr>
              <a:t> </a:t>
            </a:r>
            <a:r>
              <a:rPr lang="fr" u="sng">
                <a:solidFill>
                  <a:srgbClr val="FFFFFF"/>
                </a:solidFill>
                <a:latin typeface="Ubuntu"/>
                <a:ea typeface="Ubuntu"/>
                <a:cs typeface="Ubuntu"/>
                <a:sym typeface="Ubuntu"/>
                <a:hlinkClick r:id="rId4">
                  <a:extLst>
                    <a:ext uri="{A12FA001-AC4F-418D-AE19-62706E023703}">
                      <ahyp:hlinkClr xmlns:ahyp="http://schemas.microsoft.com/office/drawing/2018/hyperlinkcolor" val="tx"/>
                    </a:ext>
                  </a:extLst>
                </a:hlinkClick>
              </a:rPr>
              <a:t>the criteria </a:t>
            </a:r>
            <a:r>
              <a:rPr lang="fr">
                <a:solidFill>
                  <a:schemeClr val="lt1"/>
                </a:solidFill>
                <a:latin typeface="Ubuntu"/>
                <a:ea typeface="Ubuntu"/>
                <a:cs typeface="Ubuntu"/>
                <a:sym typeface="Ubuntu"/>
              </a:rPr>
              <a:t>we suggest you use to evaluate a source.</a:t>
            </a:r>
            <a:endParaRPr>
              <a:solidFill>
                <a:schemeClr val="lt1"/>
              </a:solidFill>
              <a:latin typeface="Ubuntu"/>
              <a:ea typeface="Ubuntu"/>
              <a:cs typeface="Ubuntu"/>
              <a:sym typeface="Ubuntu"/>
            </a:endParaRPr>
          </a:p>
          <a:p>
            <a:pPr marL="457200" lvl="0" indent="-317500" algn="l" rtl="0">
              <a:spcBef>
                <a:spcPts val="0"/>
              </a:spcBef>
              <a:spcAft>
                <a:spcPts val="0"/>
              </a:spcAft>
              <a:buClr>
                <a:schemeClr val="lt1"/>
              </a:buClr>
              <a:buSzPts val="1400"/>
              <a:buFont typeface="Ubuntu"/>
              <a:buAutoNum type="arabicPeriod"/>
            </a:pPr>
            <a:r>
              <a:rPr lang="fr">
                <a:solidFill>
                  <a:schemeClr val="lt1"/>
                </a:solidFill>
                <a:latin typeface="Ubuntu"/>
                <a:ea typeface="Ubuntu"/>
                <a:cs typeface="Ubuntu"/>
                <a:sym typeface="Ubuntu"/>
              </a:rPr>
              <a:t>Based on this information, review the criteria you identified in the first activity and complete the evaluation grid for each of the three sites.</a:t>
            </a:r>
            <a:endParaRPr>
              <a:solidFill>
                <a:schemeClr val="lt1"/>
              </a:solidFill>
              <a:latin typeface="Ubuntu"/>
              <a:ea typeface="Ubuntu"/>
              <a:cs typeface="Ubuntu"/>
              <a:sym typeface="Ubuntu"/>
            </a:endParaRPr>
          </a:p>
          <a:p>
            <a:pPr marL="457200" lvl="0" indent="-317500" algn="l" rtl="0">
              <a:spcBef>
                <a:spcPts val="0"/>
              </a:spcBef>
              <a:spcAft>
                <a:spcPts val="0"/>
              </a:spcAft>
              <a:buClr>
                <a:schemeClr val="lt1"/>
              </a:buClr>
              <a:buSzPts val="1400"/>
              <a:buFont typeface="Ubuntu"/>
              <a:buAutoNum type="arabicPeriod"/>
            </a:pPr>
            <a:r>
              <a:rPr lang="fr">
                <a:solidFill>
                  <a:schemeClr val="lt1"/>
                </a:solidFill>
                <a:latin typeface="Ubuntu"/>
                <a:ea typeface="Ubuntu"/>
                <a:cs typeface="Ubuntu"/>
                <a:sym typeface="Ubuntu"/>
              </a:rPr>
              <a:t>Following your evaluation of these three sources, how would you rate your habits with respect to selecting reliable sources?</a:t>
            </a:r>
            <a:endParaRPr>
              <a:solidFill>
                <a:schemeClr val="lt1"/>
              </a:solidFill>
              <a:latin typeface="Ubuntu"/>
              <a:ea typeface="Ubuntu"/>
              <a:cs typeface="Ubuntu"/>
              <a:sym typeface="Ubuntu"/>
            </a:endParaRPr>
          </a:p>
          <a:p>
            <a:pPr marL="0" lvl="0" indent="0" algn="ctr" rtl="0">
              <a:spcBef>
                <a:spcPts val="0"/>
              </a:spcBef>
              <a:spcAft>
                <a:spcPts val="0"/>
              </a:spcAft>
              <a:buNone/>
            </a:pPr>
            <a:endParaRPr>
              <a:solidFill>
                <a:schemeClr val="lt1"/>
              </a:solidFill>
              <a:latin typeface="Ubuntu"/>
              <a:ea typeface="Ubuntu"/>
              <a:cs typeface="Ubuntu"/>
              <a:sym typeface="Ubuntu"/>
            </a:endParaRPr>
          </a:p>
          <a:p>
            <a:pPr marL="0" lvl="0" indent="0" algn="l" rtl="0">
              <a:spcBef>
                <a:spcPts val="0"/>
              </a:spcBef>
              <a:spcAft>
                <a:spcPts val="0"/>
              </a:spcAft>
              <a:buNone/>
            </a:pPr>
            <a:endParaRPr>
              <a:solidFill>
                <a:schemeClr val="lt1"/>
              </a:solidFill>
              <a:latin typeface="Ubuntu"/>
              <a:ea typeface="Ubuntu"/>
              <a:cs typeface="Ubuntu"/>
              <a:sym typeface="Ubuntu"/>
            </a:endParaRPr>
          </a:p>
        </p:txBody>
      </p:sp>
      <p:cxnSp>
        <p:nvCxnSpPr>
          <p:cNvPr id="258" name="Google Shape;258;p34"/>
          <p:cNvCxnSpPr>
            <a:stCxn id="259" idx="2"/>
          </p:cNvCxnSpPr>
          <p:nvPr/>
        </p:nvCxnSpPr>
        <p:spPr>
          <a:xfrm flipH="1">
            <a:off x="800096" y="5239373"/>
            <a:ext cx="6176400" cy="4180800"/>
          </a:xfrm>
          <a:prstGeom prst="bentConnector3">
            <a:avLst>
              <a:gd name="adj1" fmla="val -549"/>
            </a:avLst>
          </a:prstGeom>
          <a:noFill/>
          <a:ln w="9525" cap="flat" cmpd="sng">
            <a:solidFill>
              <a:schemeClr val="lt2"/>
            </a:solidFill>
            <a:prstDash val="solid"/>
            <a:round/>
            <a:headEnd type="none" w="med" len="med"/>
            <a:tailEnd type="none" w="med" len="med"/>
          </a:ln>
        </p:spPr>
      </p:cxnSp>
      <p:pic>
        <p:nvPicPr>
          <p:cNvPr id="260" name="Google Shape;260;p34"/>
          <p:cNvPicPr preferRelativeResize="0"/>
          <p:nvPr/>
        </p:nvPicPr>
        <p:blipFill>
          <a:blip r:embed="rId5">
            <a:alphaModFix/>
          </a:blip>
          <a:stretch>
            <a:fillRect/>
          </a:stretch>
        </p:blipFill>
        <p:spPr>
          <a:xfrm>
            <a:off x="6559200" y="4579200"/>
            <a:ext cx="900000" cy="900000"/>
          </a:xfrm>
          <a:prstGeom prst="rect">
            <a:avLst/>
          </a:prstGeom>
          <a:noFill/>
          <a:ln>
            <a:noFill/>
          </a:ln>
        </p:spPr>
      </p:pic>
      <p:sp>
        <p:nvSpPr>
          <p:cNvPr id="261" name="Google Shape;261;p34"/>
          <p:cNvSpPr/>
          <p:nvPr/>
        </p:nvSpPr>
        <p:spPr>
          <a:xfrm>
            <a:off x="800100" y="6299975"/>
            <a:ext cx="6067500" cy="3004200"/>
          </a:xfrm>
          <a:prstGeom prst="rect">
            <a:avLst/>
          </a:prstGeom>
          <a:solidFill>
            <a:srgbClr val="EEEEEE">
              <a:alpha val="84320"/>
            </a:srgbClr>
          </a:solidFill>
          <a:ln w="9525" cap="flat" cmpd="sng">
            <a:solidFill>
              <a:schemeClr val="dk2"/>
            </a:solidFill>
            <a:prstDash val="solid"/>
            <a:round/>
            <a:headEnd type="none" w="sm" len="sm"/>
            <a:tailEnd type="none" w="sm" len="sm"/>
          </a:ln>
        </p:spPr>
        <p:txBody>
          <a:bodyPr spcFirstLastPara="1" wrap="square" lIns="180000" tIns="91425" rIns="91425" bIns="91425" anchor="t" anchorCtr="0">
            <a:noAutofit/>
          </a:bodyPr>
          <a:lstStyle/>
          <a:p>
            <a:pPr marL="0" lvl="0" indent="0" algn="l" rtl="0">
              <a:spcBef>
                <a:spcPts val="0"/>
              </a:spcBef>
              <a:spcAft>
                <a:spcPts val="0"/>
              </a:spcAft>
              <a:buNone/>
            </a:pPr>
            <a:endParaRPr sz="2400"/>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65"/>
        <p:cNvGrpSpPr/>
        <p:nvPr/>
      </p:nvGrpSpPr>
      <p:grpSpPr>
        <a:xfrm>
          <a:off x="0" y="0"/>
          <a:ext cx="0" cy="0"/>
          <a:chOff x="0" y="0"/>
          <a:chExt cx="0" cy="0"/>
        </a:xfrm>
      </p:grpSpPr>
      <p:sp>
        <p:nvSpPr>
          <p:cNvPr id="266" name="Google Shape;266;p35"/>
          <p:cNvSpPr txBox="1"/>
          <p:nvPr/>
        </p:nvSpPr>
        <p:spPr>
          <a:xfrm>
            <a:off x="745750" y="343100"/>
            <a:ext cx="6311400" cy="24042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fr" sz="2400" b="1">
                <a:solidFill>
                  <a:schemeClr val="lt2"/>
                </a:solidFill>
                <a:latin typeface="Architects Daughter"/>
                <a:ea typeface="Architects Daughter"/>
                <a:cs typeface="Architects Daughter"/>
                <a:sym typeface="Architects Daughter"/>
              </a:rPr>
              <a:t>Module 5  </a:t>
            </a:r>
            <a:br>
              <a:rPr lang="fr" sz="2400" b="1">
                <a:solidFill>
                  <a:schemeClr val="lt2"/>
                </a:solidFill>
                <a:latin typeface="Architects Daughter"/>
                <a:ea typeface="Architects Daughter"/>
                <a:cs typeface="Architects Daughter"/>
                <a:sym typeface="Architects Daughter"/>
              </a:rPr>
            </a:br>
            <a:r>
              <a:rPr lang="fr" sz="2400" b="1">
                <a:solidFill>
                  <a:schemeClr val="lt2"/>
                </a:solidFill>
                <a:latin typeface="Architects Daughter"/>
                <a:ea typeface="Architects Daughter"/>
                <a:cs typeface="Architects Daughter"/>
                <a:sym typeface="Architects Daughter"/>
              </a:rPr>
              <a:t>Evaluate information</a:t>
            </a:r>
            <a:endParaRPr sz="2000">
              <a:solidFill>
                <a:srgbClr val="0076BA"/>
              </a:solidFill>
              <a:latin typeface="Ubuntu"/>
              <a:ea typeface="Ubuntu"/>
              <a:cs typeface="Ubuntu"/>
              <a:sym typeface="Ubuntu"/>
            </a:endParaRPr>
          </a:p>
          <a:p>
            <a:pPr marL="0" lvl="0" indent="0" algn="l" rtl="0">
              <a:lnSpc>
                <a:spcPct val="115000"/>
              </a:lnSpc>
              <a:spcBef>
                <a:spcPts val="0"/>
              </a:spcBef>
              <a:spcAft>
                <a:spcPts val="0"/>
              </a:spcAft>
              <a:buNone/>
            </a:pPr>
            <a:endParaRPr sz="2000">
              <a:solidFill>
                <a:schemeClr val="lt1"/>
              </a:solidFill>
              <a:latin typeface="Ubuntu"/>
              <a:ea typeface="Ubuntu"/>
              <a:cs typeface="Ubuntu"/>
              <a:sym typeface="Ubuntu"/>
            </a:endParaRPr>
          </a:p>
          <a:p>
            <a:pPr marL="0" lvl="0" indent="0" algn="l" rtl="0">
              <a:lnSpc>
                <a:spcPct val="115000"/>
              </a:lnSpc>
              <a:spcBef>
                <a:spcPts val="0"/>
              </a:spcBef>
              <a:spcAft>
                <a:spcPts val="0"/>
              </a:spcAft>
              <a:buNone/>
            </a:pPr>
            <a:endParaRPr sz="2000">
              <a:solidFill>
                <a:schemeClr val="lt1"/>
              </a:solidFill>
              <a:latin typeface="Ubuntu"/>
              <a:ea typeface="Ubuntu"/>
              <a:cs typeface="Ubuntu"/>
              <a:sym typeface="Ubuntu"/>
            </a:endParaRPr>
          </a:p>
          <a:p>
            <a:pPr marL="0" lvl="0" indent="0" algn="l" rtl="0">
              <a:lnSpc>
                <a:spcPct val="115000"/>
              </a:lnSpc>
              <a:spcBef>
                <a:spcPts val="0"/>
              </a:spcBef>
              <a:spcAft>
                <a:spcPts val="0"/>
              </a:spcAft>
              <a:buNone/>
            </a:pPr>
            <a:endParaRPr sz="2000">
              <a:solidFill>
                <a:schemeClr val="lt1"/>
              </a:solidFill>
              <a:latin typeface="Ubuntu"/>
              <a:ea typeface="Ubuntu"/>
              <a:cs typeface="Ubuntu"/>
              <a:sym typeface="Ubuntu"/>
            </a:endParaRPr>
          </a:p>
          <a:p>
            <a:pPr marL="0" lvl="0" indent="0" algn="l" rtl="0">
              <a:lnSpc>
                <a:spcPct val="115000"/>
              </a:lnSpc>
              <a:spcBef>
                <a:spcPts val="0"/>
              </a:spcBef>
              <a:spcAft>
                <a:spcPts val="0"/>
              </a:spcAft>
              <a:buNone/>
            </a:pPr>
            <a:r>
              <a:rPr lang="fr" sz="2000">
                <a:solidFill>
                  <a:srgbClr val="FFFFFF"/>
                </a:solidFill>
                <a:latin typeface="Ubuntu"/>
                <a:ea typeface="Ubuntu"/>
                <a:cs typeface="Ubuntu"/>
                <a:sym typeface="Ubuntu"/>
              </a:rPr>
              <a:t>Activity 5.5 Evaluate your sources</a:t>
            </a:r>
            <a:endParaRPr sz="2000">
              <a:solidFill>
                <a:srgbClr val="FFFFFF"/>
              </a:solidFill>
              <a:latin typeface="Ubuntu"/>
              <a:ea typeface="Ubuntu"/>
              <a:cs typeface="Ubuntu"/>
              <a:sym typeface="Ubuntu"/>
            </a:endParaRPr>
          </a:p>
        </p:txBody>
      </p:sp>
      <p:sp>
        <p:nvSpPr>
          <p:cNvPr id="267" name="Google Shape;267;p35"/>
          <p:cNvSpPr/>
          <p:nvPr/>
        </p:nvSpPr>
        <p:spPr>
          <a:xfrm>
            <a:off x="28800" y="3874200"/>
            <a:ext cx="7736400" cy="5784000"/>
          </a:xfrm>
          <a:prstGeom prst="roundRect">
            <a:avLst>
              <a:gd name="adj" fmla="val 0"/>
            </a:avLst>
          </a:prstGeom>
          <a:solidFill>
            <a:srgbClr val="0076BA">
              <a:alpha val="88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68" name="Google Shape;268;p35"/>
          <p:cNvSpPr txBox="1"/>
          <p:nvPr/>
        </p:nvSpPr>
        <p:spPr>
          <a:xfrm>
            <a:off x="745750" y="4038600"/>
            <a:ext cx="59217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solidFill>
                  <a:schemeClr val="lt1"/>
                </a:solidFill>
                <a:latin typeface="Ubuntu"/>
                <a:ea typeface="Ubuntu"/>
                <a:cs typeface="Ubuntu"/>
                <a:sym typeface="Ubuntu"/>
              </a:rPr>
              <a:t>We invite you to use evaluation criteria to evaluate the sources you found in Module 4.</a:t>
            </a:r>
            <a:endParaRPr>
              <a:solidFill>
                <a:schemeClr val="lt1"/>
              </a:solidFill>
              <a:latin typeface="Ubuntu"/>
              <a:ea typeface="Ubuntu"/>
              <a:cs typeface="Ubuntu"/>
              <a:sym typeface="Ubuntu"/>
            </a:endParaRPr>
          </a:p>
        </p:txBody>
      </p:sp>
      <p:sp>
        <p:nvSpPr>
          <p:cNvPr id="269" name="Google Shape;269;p35"/>
          <p:cNvSpPr/>
          <p:nvPr/>
        </p:nvSpPr>
        <p:spPr>
          <a:xfrm>
            <a:off x="790575" y="4875775"/>
            <a:ext cx="6067500" cy="4468800"/>
          </a:xfrm>
          <a:prstGeom prst="rect">
            <a:avLst/>
          </a:prstGeom>
          <a:solidFill>
            <a:srgbClr val="EEEEEE">
              <a:alpha val="84320"/>
            </a:srgbClr>
          </a:solidFill>
          <a:ln w="9525" cap="flat" cmpd="sng">
            <a:solidFill>
              <a:schemeClr val="dk2"/>
            </a:solidFill>
            <a:prstDash val="solid"/>
            <a:round/>
            <a:headEnd type="none" w="sm" len="sm"/>
            <a:tailEnd type="none" w="sm" len="sm"/>
          </a:ln>
        </p:spPr>
        <p:txBody>
          <a:bodyPr spcFirstLastPara="1" wrap="square" lIns="180000" tIns="91425" rIns="91425" bIns="91425" anchor="t" anchorCtr="0">
            <a:noAutofit/>
          </a:bodyPr>
          <a:lstStyle/>
          <a:p>
            <a:pPr marL="0" lvl="0" indent="0" algn="l" rtl="0">
              <a:spcBef>
                <a:spcPts val="0"/>
              </a:spcBef>
              <a:spcAft>
                <a:spcPts val="0"/>
              </a:spcAft>
              <a:buNone/>
            </a:pPr>
            <a:endParaRPr sz="2400"/>
          </a:p>
          <a:p>
            <a:pPr marL="0" lvl="0" indent="0" algn="l" rtl="0">
              <a:spcBef>
                <a:spcPts val="0"/>
              </a:spcBef>
              <a:spcAft>
                <a:spcPts val="0"/>
              </a:spcAft>
              <a:buNone/>
            </a:pPr>
            <a:endParaRPr/>
          </a:p>
          <a:p>
            <a:pPr marL="0" lvl="0" indent="0" algn="l" rtl="0">
              <a:spcBef>
                <a:spcPts val="0"/>
              </a:spcBef>
              <a:spcAft>
                <a:spcPts val="0"/>
              </a:spcAft>
              <a:buNone/>
            </a:pPr>
            <a:endParaRPr/>
          </a:p>
        </p:txBody>
      </p:sp>
      <p:cxnSp>
        <p:nvCxnSpPr>
          <p:cNvPr id="270" name="Google Shape;270;p35"/>
          <p:cNvCxnSpPr>
            <a:stCxn id="271" idx="2"/>
          </p:cNvCxnSpPr>
          <p:nvPr/>
        </p:nvCxnSpPr>
        <p:spPr>
          <a:xfrm flipH="1">
            <a:off x="800096" y="5239373"/>
            <a:ext cx="6176400" cy="4180800"/>
          </a:xfrm>
          <a:prstGeom prst="bentConnector3">
            <a:avLst>
              <a:gd name="adj1" fmla="val -549"/>
            </a:avLst>
          </a:prstGeom>
          <a:noFill/>
          <a:ln w="9525" cap="flat" cmpd="sng">
            <a:solidFill>
              <a:schemeClr val="lt2"/>
            </a:solidFill>
            <a:prstDash val="solid"/>
            <a:round/>
            <a:headEnd type="none" w="med" len="med"/>
            <a:tailEnd type="none" w="med" len="med"/>
          </a:ln>
        </p:spPr>
      </p:cxnSp>
      <p:pic>
        <p:nvPicPr>
          <p:cNvPr id="272" name="Google Shape;272;p35"/>
          <p:cNvPicPr preferRelativeResize="0"/>
          <p:nvPr/>
        </p:nvPicPr>
        <p:blipFill>
          <a:blip r:embed="rId4">
            <a:alphaModFix/>
          </a:blip>
          <a:stretch>
            <a:fillRect/>
          </a:stretch>
        </p:blipFill>
        <p:spPr>
          <a:xfrm>
            <a:off x="6559200" y="4579200"/>
            <a:ext cx="900000" cy="9000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76"/>
        <p:cNvGrpSpPr/>
        <p:nvPr/>
      </p:nvGrpSpPr>
      <p:grpSpPr>
        <a:xfrm>
          <a:off x="0" y="0"/>
          <a:ext cx="0" cy="0"/>
          <a:chOff x="0" y="0"/>
          <a:chExt cx="0" cy="0"/>
        </a:xfrm>
      </p:grpSpPr>
      <p:sp>
        <p:nvSpPr>
          <p:cNvPr id="277" name="Google Shape;277;p36"/>
          <p:cNvSpPr/>
          <p:nvPr/>
        </p:nvSpPr>
        <p:spPr>
          <a:xfrm>
            <a:off x="28800" y="3874200"/>
            <a:ext cx="7736400" cy="5784000"/>
          </a:xfrm>
          <a:prstGeom prst="roundRect">
            <a:avLst>
              <a:gd name="adj" fmla="val 0"/>
            </a:avLst>
          </a:prstGeom>
          <a:solidFill>
            <a:srgbClr val="0076BA">
              <a:alpha val="88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78" name="Google Shape;278;p36"/>
          <p:cNvSpPr txBox="1"/>
          <p:nvPr/>
        </p:nvSpPr>
        <p:spPr>
          <a:xfrm>
            <a:off x="745750" y="4038600"/>
            <a:ext cx="5921700" cy="3940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fr">
                <a:solidFill>
                  <a:schemeClr val="lt1"/>
                </a:solidFill>
                <a:latin typeface="Ubuntu"/>
                <a:ea typeface="Ubuntu"/>
                <a:cs typeface="Ubuntu"/>
                <a:sym typeface="Ubuntu"/>
              </a:rPr>
              <a:t>It is easy to get lost when searching for information about a particular topic. The sheer amount of content available and the speed at which it is accessible can make it a nightmare to sort through and organize what you find.</a:t>
            </a:r>
            <a:endParaRPr>
              <a:solidFill>
                <a:schemeClr val="lt1"/>
              </a:solidFill>
              <a:latin typeface="Ubuntu"/>
              <a:ea typeface="Ubuntu"/>
              <a:cs typeface="Ubuntu"/>
              <a:sym typeface="Ubuntu"/>
            </a:endParaRPr>
          </a:p>
          <a:p>
            <a:pPr marL="0" lvl="0" indent="0" algn="l" rtl="0">
              <a:spcBef>
                <a:spcPts val="0"/>
              </a:spcBef>
              <a:spcAft>
                <a:spcPts val="0"/>
              </a:spcAft>
              <a:buClr>
                <a:schemeClr val="dk1"/>
              </a:buClr>
              <a:buSzPts val="1100"/>
              <a:buFont typeface="Arial"/>
              <a:buNone/>
            </a:pPr>
            <a:endParaRPr>
              <a:solidFill>
                <a:schemeClr val="lt1"/>
              </a:solidFill>
              <a:latin typeface="Ubuntu"/>
              <a:ea typeface="Ubuntu"/>
              <a:cs typeface="Ubuntu"/>
              <a:sym typeface="Ubuntu"/>
            </a:endParaRPr>
          </a:p>
          <a:p>
            <a:pPr marL="0" lvl="0" indent="0" algn="l" rtl="0">
              <a:spcBef>
                <a:spcPts val="0"/>
              </a:spcBef>
              <a:spcAft>
                <a:spcPts val="0"/>
              </a:spcAft>
              <a:buClr>
                <a:schemeClr val="dk1"/>
              </a:buClr>
              <a:buSzPts val="1100"/>
              <a:buFont typeface="Arial"/>
              <a:buNone/>
            </a:pPr>
            <a:r>
              <a:rPr lang="fr">
                <a:solidFill>
                  <a:schemeClr val="lt1"/>
                </a:solidFill>
                <a:latin typeface="Ubuntu"/>
                <a:ea typeface="Ubuntu"/>
                <a:cs typeface="Ubuntu"/>
                <a:sym typeface="Ubuntu"/>
              </a:rPr>
              <a:t>This is why we suggest you create a “collection” using the Wakelet tool in order to save and organize your media resources. You can also share them with your students, which will facilitate their search for information.</a:t>
            </a:r>
            <a:endParaRPr>
              <a:solidFill>
                <a:schemeClr val="lt1"/>
              </a:solidFill>
              <a:latin typeface="Ubuntu"/>
              <a:ea typeface="Ubuntu"/>
              <a:cs typeface="Ubuntu"/>
              <a:sym typeface="Ubuntu"/>
            </a:endParaRPr>
          </a:p>
          <a:p>
            <a:pPr marL="0" lvl="0" indent="0" algn="l" rtl="0">
              <a:spcBef>
                <a:spcPts val="0"/>
              </a:spcBef>
              <a:spcAft>
                <a:spcPts val="0"/>
              </a:spcAft>
              <a:buNone/>
            </a:pPr>
            <a:endParaRPr>
              <a:solidFill>
                <a:schemeClr val="lt1"/>
              </a:solidFill>
              <a:latin typeface="Ubuntu"/>
              <a:ea typeface="Ubuntu"/>
              <a:cs typeface="Ubuntu"/>
              <a:sym typeface="Ubuntu"/>
            </a:endParaRPr>
          </a:p>
          <a:p>
            <a:pPr marL="0" lvl="0" indent="0" algn="ctr" rtl="0">
              <a:spcBef>
                <a:spcPts val="0"/>
              </a:spcBef>
              <a:spcAft>
                <a:spcPts val="0"/>
              </a:spcAft>
              <a:buNone/>
            </a:pPr>
            <a:endParaRPr>
              <a:solidFill>
                <a:schemeClr val="lt1"/>
              </a:solidFill>
              <a:latin typeface="Ubuntu"/>
              <a:ea typeface="Ubuntu"/>
              <a:cs typeface="Ubuntu"/>
              <a:sym typeface="Ubuntu"/>
            </a:endParaRPr>
          </a:p>
          <a:p>
            <a:pPr marL="0" lvl="0" indent="0" algn="ctr" rtl="0">
              <a:spcBef>
                <a:spcPts val="0"/>
              </a:spcBef>
              <a:spcAft>
                <a:spcPts val="0"/>
              </a:spcAft>
              <a:buNone/>
            </a:pPr>
            <a:endParaRPr>
              <a:solidFill>
                <a:schemeClr val="lt1"/>
              </a:solidFill>
              <a:latin typeface="Ubuntu"/>
              <a:ea typeface="Ubuntu"/>
              <a:cs typeface="Ubuntu"/>
              <a:sym typeface="Ubuntu"/>
            </a:endParaRPr>
          </a:p>
          <a:p>
            <a:pPr marL="0" lvl="0" indent="0" algn="ctr" rtl="0">
              <a:spcBef>
                <a:spcPts val="0"/>
              </a:spcBef>
              <a:spcAft>
                <a:spcPts val="0"/>
              </a:spcAft>
              <a:buNone/>
            </a:pPr>
            <a:endParaRPr>
              <a:solidFill>
                <a:schemeClr val="lt1"/>
              </a:solidFill>
              <a:latin typeface="Ubuntu"/>
              <a:ea typeface="Ubuntu"/>
              <a:cs typeface="Ubuntu"/>
              <a:sym typeface="Ubuntu"/>
            </a:endParaRPr>
          </a:p>
          <a:p>
            <a:pPr marL="0" lvl="0" indent="0" algn="ctr" rtl="0">
              <a:spcBef>
                <a:spcPts val="0"/>
              </a:spcBef>
              <a:spcAft>
                <a:spcPts val="0"/>
              </a:spcAft>
              <a:buNone/>
            </a:pPr>
            <a:endParaRPr>
              <a:solidFill>
                <a:schemeClr val="lt1"/>
              </a:solidFill>
              <a:latin typeface="Ubuntu"/>
              <a:ea typeface="Ubuntu"/>
              <a:cs typeface="Ubuntu"/>
              <a:sym typeface="Ubuntu"/>
            </a:endParaRPr>
          </a:p>
          <a:p>
            <a:pPr marL="0" lvl="0" indent="0" algn="ctr" rtl="0">
              <a:spcBef>
                <a:spcPts val="0"/>
              </a:spcBef>
              <a:spcAft>
                <a:spcPts val="0"/>
              </a:spcAft>
              <a:buNone/>
            </a:pPr>
            <a:endParaRPr>
              <a:solidFill>
                <a:schemeClr val="lt1"/>
              </a:solidFill>
              <a:latin typeface="Ubuntu"/>
              <a:ea typeface="Ubuntu"/>
              <a:cs typeface="Ubuntu"/>
              <a:sym typeface="Ubuntu"/>
            </a:endParaRPr>
          </a:p>
          <a:p>
            <a:pPr marL="0" lvl="0" indent="0" algn="ctr" rtl="0">
              <a:spcBef>
                <a:spcPts val="0"/>
              </a:spcBef>
              <a:spcAft>
                <a:spcPts val="0"/>
              </a:spcAft>
              <a:buNone/>
            </a:pPr>
            <a:r>
              <a:rPr lang="fr" sz="600">
                <a:solidFill>
                  <a:schemeClr val="lt1"/>
                </a:solidFill>
                <a:latin typeface="Ubuntu"/>
                <a:ea typeface="Ubuntu"/>
                <a:cs typeface="Ubuntu"/>
                <a:sym typeface="Ubuntu"/>
              </a:rPr>
              <a:t> </a:t>
            </a:r>
            <a:endParaRPr sz="600">
              <a:solidFill>
                <a:schemeClr val="lt1"/>
              </a:solidFill>
              <a:latin typeface="Ubuntu"/>
              <a:ea typeface="Ubuntu"/>
              <a:cs typeface="Ubuntu"/>
              <a:sym typeface="Ubuntu"/>
            </a:endParaRPr>
          </a:p>
          <a:p>
            <a:pPr marL="0" lvl="0" indent="0" algn="ctr" rtl="0">
              <a:spcBef>
                <a:spcPts val="0"/>
              </a:spcBef>
              <a:spcAft>
                <a:spcPts val="0"/>
              </a:spcAft>
              <a:buNone/>
            </a:pPr>
            <a:r>
              <a:rPr lang="fr" u="sng">
                <a:solidFill>
                  <a:srgbClr val="FFFFFF"/>
                </a:solidFill>
                <a:latin typeface="Ubuntu"/>
                <a:ea typeface="Ubuntu"/>
                <a:cs typeface="Ubuntu"/>
                <a:sym typeface="Ubuntu"/>
                <a:hlinkClick r:id="rId4">
                  <a:extLst>
                    <a:ext uri="{A12FA001-AC4F-418D-AE19-62706E023703}">
                      <ahyp:hlinkClr xmlns:ahyp="http://schemas.microsoft.com/office/drawing/2018/hyperlinkcolor" val="tx"/>
                    </a:ext>
                  </a:extLst>
                </a:hlinkClick>
              </a:rPr>
              <a:t>Tutorial</a:t>
            </a:r>
            <a:endParaRPr>
              <a:solidFill>
                <a:srgbClr val="FFFFFF"/>
              </a:solidFill>
              <a:latin typeface="Ubuntu"/>
              <a:ea typeface="Ubuntu"/>
              <a:cs typeface="Ubuntu"/>
              <a:sym typeface="Ubuntu"/>
            </a:endParaRPr>
          </a:p>
          <a:p>
            <a:pPr marL="0" lvl="0" indent="0" algn="ctr" rtl="0">
              <a:spcBef>
                <a:spcPts val="0"/>
              </a:spcBef>
              <a:spcAft>
                <a:spcPts val="0"/>
              </a:spcAft>
              <a:buNone/>
            </a:pPr>
            <a:endParaRPr>
              <a:solidFill>
                <a:schemeClr val="lt1"/>
              </a:solidFill>
              <a:latin typeface="Ubuntu"/>
              <a:ea typeface="Ubuntu"/>
              <a:cs typeface="Ubuntu"/>
              <a:sym typeface="Ubuntu"/>
            </a:endParaRPr>
          </a:p>
        </p:txBody>
      </p:sp>
      <p:sp>
        <p:nvSpPr>
          <p:cNvPr id="279" name="Google Shape;279;p36"/>
          <p:cNvSpPr/>
          <p:nvPr/>
        </p:nvSpPr>
        <p:spPr>
          <a:xfrm>
            <a:off x="790575" y="8039100"/>
            <a:ext cx="6067500" cy="1305300"/>
          </a:xfrm>
          <a:prstGeom prst="rect">
            <a:avLst/>
          </a:prstGeom>
          <a:solidFill>
            <a:srgbClr val="EEEEEE">
              <a:alpha val="84320"/>
            </a:srgbClr>
          </a:solidFill>
          <a:ln w="9525" cap="flat" cmpd="sng">
            <a:solidFill>
              <a:schemeClr val="dk2"/>
            </a:solidFill>
            <a:prstDash val="solid"/>
            <a:round/>
            <a:headEnd type="none" w="sm" len="sm"/>
            <a:tailEnd type="none" w="sm" len="sm"/>
          </a:ln>
        </p:spPr>
        <p:txBody>
          <a:bodyPr spcFirstLastPara="1" wrap="square" lIns="180000" tIns="91425" rIns="91425" bIns="91425" anchor="t" anchorCtr="0">
            <a:noAutofit/>
          </a:bodyPr>
          <a:lstStyle/>
          <a:p>
            <a:pPr marL="0" lvl="0" indent="0" algn="l" rtl="0">
              <a:spcBef>
                <a:spcPts val="0"/>
              </a:spcBef>
              <a:spcAft>
                <a:spcPts val="0"/>
              </a:spcAft>
              <a:buNone/>
            </a:pPr>
            <a:endParaRPr sz="1200">
              <a:latin typeface="Ubuntu"/>
              <a:ea typeface="Ubuntu"/>
              <a:cs typeface="Ubuntu"/>
              <a:sym typeface="Ubuntu"/>
            </a:endParaRPr>
          </a:p>
          <a:p>
            <a:pPr marL="0" lvl="0" indent="0" algn="l" rtl="0">
              <a:spcBef>
                <a:spcPts val="0"/>
              </a:spcBef>
              <a:spcAft>
                <a:spcPts val="0"/>
              </a:spcAft>
              <a:buNone/>
            </a:pPr>
            <a:br>
              <a:rPr lang="fr"/>
            </a:br>
            <a:r>
              <a:rPr lang="fr"/>
              <a:t>Share your collection on our </a:t>
            </a:r>
            <a:r>
              <a:rPr lang="fr" u="sng">
                <a:solidFill>
                  <a:schemeClr val="hlink"/>
                </a:solidFill>
                <a:hlinkClick r:id="rId5"/>
              </a:rPr>
              <a:t>Resource Sharing Padlet</a:t>
            </a:r>
            <a:r>
              <a:rPr lang="fr"/>
              <a:t> and request a “Contribute” badge if you wish. You can also see the resources shared by other teachers.</a:t>
            </a:r>
            <a:endParaRPr/>
          </a:p>
        </p:txBody>
      </p:sp>
      <p:cxnSp>
        <p:nvCxnSpPr>
          <p:cNvPr id="280" name="Google Shape;280;p36"/>
          <p:cNvCxnSpPr>
            <a:stCxn id="281" idx="2"/>
          </p:cNvCxnSpPr>
          <p:nvPr/>
        </p:nvCxnSpPr>
        <p:spPr>
          <a:xfrm flipH="1">
            <a:off x="800096" y="5239373"/>
            <a:ext cx="6176400" cy="4180800"/>
          </a:xfrm>
          <a:prstGeom prst="bentConnector3">
            <a:avLst>
              <a:gd name="adj1" fmla="val -549"/>
            </a:avLst>
          </a:prstGeom>
          <a:noFill/>
          <a:ln w="9525" cap="flat" cmpd="sng">
            <a:solidFill>
              <a:schemeClr val="lt2"/>
            </a:solidFill>
            <a:prstDash val="solid"/>
            <a:round/>
            <a:headEnd type="none" w="med" len="med"/>
            <a:tailEnd type="none" w="med" len="med"/>
          </a:ln>
        </p:spPr>
      </p:cxnSp>
      <p:pic>
        <p:nvPicPr>
          <p:cNvPr id="282" name="Google Shape;282;p36"/>
          <p:cNvPicPr preferRelativeResize="0"/>
          <p:nvPr/>
        </p:nvPicPr>
        <p:blipFill>
          <a:blip r:embed="rId6">
            <a:alphaModFix/>
          </a:blip>
          <a:stretch>
            <a:fillRect/>
          </a:stretch>
        </p:blipFill>
        <p:spPr>
          <a:xfrm>
            <a:off x="6559200" y="4579200"/>
            <a:ext cx="900000" cy="900000"/>
          </a:xfrm>
          <a:prstGeom prst="rect">
            <a:avLst/>
          </a:prstGeom>
          <a:noFill/>
          <a:ln>
            <a:noFill/>
          </a:ln>
        </p:spPr>
      </p:pic>
      <p:sp>
        <p:nvSpPr>
          <p:cNvPr id="283" name="Google Shape;283;p36"/>
          <p:cNvSpPr txBox="1"/>
          <p:nvPr/>
        </p:nvSpPr>
        <p:spPr>
          <a:xfrm>
            <a:off x="745750" y="343100"/>
            <a:ext cx="6311400" cy="27582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fr" sz="2400" b="1">
                <a:solidFill>
                  <a:schemeClr val="lt2"/>
                </a:solidFill>
                <a:latin typeface="Architects Daughter"/>
                <a:ea typeface="Architects Daughter"/>
                <a:cs typeface="Architects Daughter"/>
                <a:sym typeface="Architects Daughter"/>
              </a:rPr>
              <a:t>Module 5  </a:t>
            </a:r>
            <a:br>
              <a:rPr lang="fr" sz="2400" b="1">
                <a:solidFill>
                  <a:schemeClr val="lt2"/>
                </a:solidFill>
                <a:latin typeface="Architects Daughter"/>
                <a:ea typeface="Architects Daughter"/>
                <a:cs typeface="Architects Daughter"/>
                <a:sym typeface="Architects Daughter"/>
              </a:rPr>
            </a:br>
            <a:r>
              <a:rPr lang="fr" sz="2400" b="1">
                <a:solidFill>
                  <a:schemeClr val="lt2"/>
                </a:solidFill>
                <a:latin typeface="Architects Daughter"/>
                <a:ea typeface="Architects Daughter"/>
                <a:cs typeface="Architects Daughter"/>
                <a:sym typeface="Architects Daughter"/>
              </a:rPr>
              <a:t>Evaluate information</a:t>
            </a:r>
            <a:endParaRPr sz="2000">
              <a:solidFill>
                <a:srgbClr val="0076BA"/>
              </a:solidFill>
              <a:latin typeface="Ubuntu"/>
              <a:ea typeface="Ubuntu"/>
              <a:cs typeface="Ubuntu"/>
              <a:sym typeface="Ubuntu"/>
            </a:endParaRPr>
          </a:p>
          <a:p>
            <a:pPr marL="0" lvl="0" indent="0" algn="l" rtl="0">
              <a:lnSpc>
                <a:spcPct val="115000"/>
              </a:lnSpc>
              <a:spcBef>
                <a:spcPts val="0"/>
              </a:spcBef>
              <a:spcAft>
                <a:spcPts val="0"/>
              </a:spcAft>
              <a:buNone/>
            </a:pPr>
            <a:endParaRPr sz="2000">
              <a:solidFill>
                <a:schemeClr val="lt1"/>
              </a:solidFill>
              <a:latin typeface="Ubuntu"/>
              <a:ea typeface="Ubuntu"/>
              <a:cs typeface="Ubuntu"/>
              <a:sym typeface="Ubuntu"/>
            </a:endParaRPr>
          </a:p>
          <a:p>
            <a:pPr marL="0" lvl="0" indent="0" algn="l" rtl="0">
              <a:lnSpc>
                <a:spcPct val="115000"/>
              </a:lnSpc>
              <a:spcBef>
                <a:spcPts val="0"/>
              </a:spcBef>
              <a:spcAft>
                <a:spcPts val="0"/>
              </a:spcAft>
              <a:buNone/>
            </a:pPr>
            <a:endParaRPr sz="2000">
              <a:solidFill>
                <a:schemeClr val="lt1"/>
              </a:solidFill>
              <a:latin typeface="Ubuntu"/>
              <a:ea typeface="Ubuntu"/>
              <a:cs typeface="Ubuntu"/>
              <a:sym typeface="Ubuntu"/>
            </a:endParaRPr>
          </a:p>
          <a:p>
            <a:pPr marL="0" lvl="0" indent="0" algn="l" rtl="0">
              <a:lnSpc>
                <a:spcPct val="115000"/>
              </a:lnSpc>
              <a:spcBef>
                <a:spcPts val="0"/>
              </a:spcBef>
              <a:spcAft>
                <a:spcPts val="0"/>
              </a:spcAft>
              <a:buNone/>
            </a:pPr>
            <a:r>
              <a:rPr lang="fr" sz="2000">
                <a:solidFill>
                  <a:schemeClr val="lt1"/>
                </a:solidFill>
                <a:latin typeface="Ubuntu"/>
                <a:ea typeface="Ubuntu"/>
                <a:cs typeface="Ubuntu"/>
                <a:sym typeface="Ubuntu"/>
              </a:rPr>
              <a:t>Sources</a:t>
            </a:r>
            <a:endParaRPr sz="2000">
              <a:solidFill>
                <a:schemeClr val="lt1"/>
              </a:solidFill>
              <a:latin typeface="Ubuntu"/>
              <a:ea typeface="Ubuntu"/>
              <a:cs typeface="Ubuntu"/>
              <a:sym typeface="Ubuntu"/>
            </a:endParaRPr>
          </a:p>
          <a:p>
            <a:pPr marL="0" lvl="0" indent="0" algn="l" rtl="0">
              <a:lnSpc>
                <a:spcPct val="115000"/>
              </a:lnSpc>
              <a:spcBef>
                <a:spcPts val="0"/>
              </a:spcBef>
              <a:spcAft>
                <a:spcPts val="0"/>
              </a:spcAft>
              <a:buNone/>
            </a:pPr>
            <a:endParaRPr sz="2000">
              <a:solidFill>
                <a:schemeClr val="lt1"/>
              </a:solidFill>
              <a:latin typeface="Ubuntu"/>
              <a:ea typeface="Ubuntu"/>
              <a:cs typeface="Ubuntu"/>
              <a:sym typeface="Ubuntu"/>
            </a:endParaRPr>
          </a:p>
          <a:p>
            <a:pPr marL="0" lvl="0" indent="0" algn="l" rtl="0">
              <a:lnSpc>
                <a:spcPct val="115000"/>
              </a:lnSpc>
              <a:spcBef>
                <a:spcPts val="0"/>
              </a:spcBef>
              <a:spcAft>
                <a:spcPts val="0"/>
              </a:spcAft>
              <a:buNone/>
            </a:pPr>
            <a:r>
              <a:rPr lang="fr" sz="2000">
                <a:solidFill>
                  <a:srgbClr val="FFFFFF"/>
                </a:solidFill>
                <a:latin typeface="Ubuntu"/>
                <a:ea typeface="Ubuntu"/>
                <a:cs typeface="Ubuntu"/>
                <a:sym typeface="Ubuntu"/>
              </a:rPr>
              <a:t>Activity 5.6   Create a collection of resources</a:t>
            </a:r>
            <a:endParaRPr sz="2000">
              <a:solidFill>
                <a:srgbClr val="FFFFFF"/>
              </a:solidFill>
              <a:latin typeface="Ubuntu"/>
              <a:ea typeface="Ubuntu"/>
              <a:cs typeface="Ubuntu"/>
              <a:sym typeface="Ubuntu"/>
            </a:endParaRPr>
          </a:p>
        </p:txBody>
      </p:sp>
      <p:pic>
        <p:nvPicPr>
          <p:cNvPr id="284" name="Google Shape;284;p36"/>
          <p:cNvPicPr preferRelativeResize="0"/>
          <p:nvPr/>
        </p:nvPicPr>
        <p:blipFill>
          <a:blip r:embed="rId7">
            <a:alphaModFix/>
          </a:blip>
          <a:stretch>
            <a:fillRect/>
          </a:stretch>
        </p:blipFill>
        <p:spPr>
          <a:xfrm>
            <a:off x="6454800" y="3362400"/>
            <a:ext cx="1080899" cy="936950"/>
          </a:xfrm>
          <a:prstGeom prst="rect">
            <a:avLst/>
          </a:prstGeom>
          <a:noFill/>
          <a:ln>
            <a:noFill/>
          </a:ln>
        </p:spPr>
      </p:pic>
      <p:pic>
        <p:nvPicPr>
          <p:cNvPr id="285" name="Google Shape;285;p36">
            <a:hlinkClick r:id="rId8"/>
          </p:cNvPr>
          <p:cNvPicPr preferRelativeResize="0"/>
          <p:nvPr/>
        </p:nvPicPr>
        <p:blipFill>
          <a:blip r:embed="rId9">
            <a:alphaModFix/>
          </a:blip>
          <a:stretch>
            <a:fillRect/>
          </a:stretch>
        </p:blipFill>
        <p:spPr>
          <a:xfrm>
            <a:off x="3346600" y="6480000"/>
            <a:ext cx="720000" cy="720000"/>
          </a:xfrm>
          <a:prstGeom prst="rect">
            <a:avLst/>
          </a:prstGeom>
          <a:noFill/>
          <a:ln>
            <a:noFill/>
          </a:ln>
          <a:effectLst>
            <a:outerShdw blurRad="57150" dist="19050" dir="5400000" algn="bl" rotWithShape="0">
              <a:srgbClr val="000000">
                <a:alpha val="50000"/>
              </a:srgbClr>
            </a:outerShdw>
          </a:effectLst>
        </p:spPr>
      </p:pic>
      <p:pic>
        <p:nvPicPr>
          <p:cNvPr id="286" name="Google Shape;286;p36"/>
          <p:cNvPicPr preferRelativeResize="0"/>
          <p:nvPr/>
        </p:nvPicPr>
        <p:blipFill>
          <a:blip r:embed="rId9">
            <a:alphaModFix/>
          </a:blip>
          <a:stretch>
            <a:fillRect/>
          </a:stretch>
        </p:blipFill>
        <p:spPr>
          <a:xfrm>
            <a:off x="5080150" y="7892100"/>
            <a:ext cx="540000" cy="540000"/>
          </a:xfrm>
          <a:prstGeom prst="rect">
            <a:avLst/>
          </a:prstGeom>
          <a:noFill/>
          <a:ln>
            <a:noFill/>
          </a:ln>
        </p:spPr>
      </p:pic>
      <p:pic>
        <p:nvPicPr>
          <p:cNvPr id="287" name="Google Shape;287;p36"/>
          <p:cNvPicPr preferRelativeResize="0"/>
          <p:nvPr/>
        </p:nvPicPr>
        <p:blipFill>
          <a:blip r:embed="rId10">
            <a:alphaModFix/>
          </a:blip>
          <a:stretch>
            <a:fillRect/>
          </a:stretch>
        </p:blipFill>
        <p:spPr>
          <a:xfrm>
            <a:off x="5950800" y="7892100"/>
            <a:ext cx="540000" cy="540000"/>
          </a:xfrm>
          <a:prstGeom prst="rect">
            <a:avLst/>
          </a:prstGeom>
          <a:noFill/>
          <a:ln>
            <a:noFill/>
          </a:ln>
        </p:spPr>
      </p:pic>
      <p:sp>
        <p:nvSpPr>
          <p:cNvPr id="288" name="Google Shape;288;p36"/>
          <p:cNvSpPr txBox="1"/>
          <p:nvPr/>
        </p:nvSpPr>
        <p:spPr>
          <a:xfrm>
            <a:off x="5623200" y="8056800"/>
            <a:ext cx="304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t>➤</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92"/>
        <p:cNvGrpSpPr/>
        <p:nvPr/>
      </p:nvGrpSpPr>
      <p:grpSpPr>
        <a:xfrm>
          <a:off x="0" y="0"/>
          <a:ext cx="0" cy="0"/>
          <a:chOff x="0" y="0"/>
          <a:chExt cx="0" cy="0"/>
        </a:xfrm>
      </p:grpSpPr>
      <p:sp>
        <p:nvSpPr>
          <p:cNvPr id="293" name="Google Shape;293;p37"/>
          <p:cNvSpPr/>
          <p:nvPr/>
        </p:nvSpPr>
        <p:spPr>
          <a:xfrm>
            <a:off x="28800" y="3874200"/>
            <a:ext cx="7736400" cy="5784000"/>
          </a:xfrm>
          <a:prstGeom prst="roundRect">
            <a:avLst>
              <a:gd name="adj" fmla="val 0"/>
            </a:avLst>
          </a:prstGeom>
          <a:solidFill>
            <a:srgbClr val="0076BA">
              <a:alpha val="88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94" name="Google Shape;294;p37"/>
          <p:cNvSpPr txBox="1"/>
          <p:nvPr/>
        </p:nvSpPr>
        <p:spPr>
          <a:xfrm>
            <a:off x="321350" y="3979175"/>
            <a:ext cx="6237900" cy="2770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fr">
                <a:solidFill>
                  <a:schemeClr val="lt1"/>
                </a:solidFill>
                <a:latin typeface="Ubuntu"/>
                <a:ea typeface="Ubuntu"/>
                <a:cs typeface="Ubuntu"/>
                <a:sym typeface="Ubuntu"/>
              </a:rPr>
              <a:t>In your participant booklet, record your thoughts, the key points of this module and/or a summary of what you have learned.</a:t>
            </a:r>
            <a:endParaRPr>
              <a:solidFill>
                <a:schemeClr val="lt1"/>
              </a:solidFill>
              <a:latin typeface="Ubuntu"/>
              <a:ea typeface="Ubuntu"/>
              <a:cs typeface="Ubuntu"/>
              <a:sym typeface="Ubuntu"/>
            </a:endParaRPr>
          </a:p>
          <a:p>
            <a:pPr marL="0" lvl="0" indent="0" algn="l" rtl="0">
              <a:spcBef>
                <a:spcPts val="0"/>
              </a:spcBef>
              <a:spcAft>
                <a:spcPts val="0"/>
              </a:spcAft>
              <a:buClr>
                <a:schemeClr val="dk1"/>
              </a:buClr>
              <a:buSzPts val="1100"/>
              <a:buFont typeface="Arial"/>
              <a:buNone/>
            </a:pPr>
            <a:endParaRPr>
              <a:solidFill>
                <a:schemeClr val="lt1"/>
              </a:solidFill>
              <a:latin typeface="Ubuntu"/>
              <a:ea typeface="Ubuntu"/>
              <a:cs typeface="Ubuntu"/>
              <a:sym typeface="Ubuntu"/>
            </a:endParaRPr>
          </a:p>
          <a:p>
            <a:pPr marL="0" lvl="0" indent="0" algn="l" rtl="0">
              <a:spcBef>
                <a:spcPts val="0"/>
              </a:spcBef>
              <a:spcAft>
                <a:spcPts val="0"/>
              </a:spcAft>
              <a:buClr>
                <a:schemeClr val="dk1"/>
              </a:buClr>
              <a:buSzPts val="1100"/>
              <a:buFont typeface="Arial"/>
              <a:buNone/>
            </a:pPr>
            <a:r>
              <a:rPr lang="fr">
                <a:solidFill>
                  <a:schemeClr val="lt1"/>
                </a:solidFill>
                <a:latin typeface="Ubuntu"/>
                <a:ea typeface="Ubuntu"/>
                <a:cs typeface="Ubuntu"/>
                <a:sym typeface="Ubuntu"/>
              </a:rPr>
              <a:t>You can consult the “Curriculum Connections” page on the Digital Competency in Action website to see how this step in the Inquiry Process connects with cross-curricular and subject-specific competencies at your students’ grade level. You can then use this information to help you plan how you will address these concepts with your students.</a:t>
            </a:r>
            <a:endParaRPr>
              <a:solidFill>
                <a:schemeClr val="lt1"/>
              </a:solidFill>
              <a:latin typeface="Ubuntu"/>
              <a:ea typeface="Ubuntu"/>
              <a:cs typeface="Ubuntu"/>
              <a:sym typeface="Ubuntu"/>
            </a:endParaRPr>
          </a:p>
          <a:p>
            <a:pPr marL="0" lvl="0" indent="0" algn="l" rtl="0">
              <a:spcBef>
                <a:spcPts val="0"/>
              </a:spcBef>
              <a:spcAft>
                <a:spcPts val="0"/>
              </a:spcAft>
              <a:buClr>
                <a:schemeClr val="dk1"/>
              </a:buClr>
              <a:buSzPts val="1100"/>
              <a:buFont typeface="Arial"/>
              <a:buNone/>
            </a:pPr>
            <a:endParaRPr>
              <a:solidFill>
                <a:schemeClr val="lt1"/>
              </a:solidFill>
              <a:latin typeface="Ubuntu"/>
              <a:ea typeface="Ubuntu"/>
              <a:cs typeface="Ubuntu"/>
              <a:sym typeface="Ubuntu"/>
            </a:endParaRPr>
          </a:p>
          <a:p>
            <a:pPr marL="0" lvl="0" indent="0" algn="l" rtl="0">
              <a:spcBef>
                <a:spcPts val="0"/>
              </a:spcBef>
              <a:spcAft>
                <a:spcPts val="0"/>
              </a:spcAft>
              <a:buClr>
                <a:schemeClr val="dk1"/>
              </a:buClr>
              <a:buSzPts val="1100"/>
              <a:buFont typeface="Arial"/>
              <a:buNone/>
            </a:pPr>
            <a:r>
              <a:rPr lang="fr">
                <a:solidFill>
                  <a:schemeClr val="lt1"/>
                </a:solidFill>
                <a:latin typeface="Ubuntu"/>
                <a:ea typeface="Ubuntu"/>
                <a:cs typeface="Ubuntu"/>
                <a:sym typeface="Ubuntu"/>
              </a:rPr>
              <a:t>You can also take the time to look at the class resources we recommend and select those that are appropriate for your students’ grade level.</a:t>
            </a:r>
            <a:endParaRPr>
              <a:solidFill>
                <a:schemeClr val="lt1"/>
              </a:solidFill>
              <a:latin typeface="Ubuntu"/>
              <a:ea typeface="Ubuntu"/>
              <a:cs typeface="Ubuntu"/>
              <a:sym typeface="Ubuntu"/>
            </a:endParaRPr>
          </a:p>
          <a:p>
            <a:pPr marL="0" lvl="0" indent="0" algn="l" rtl="0">
              <a:spcBef>
                <a:spcPts val="0"/>
              </a:spcBef>
              <a:spcAft>
                <a:spcPts val="0"/>
              </a:spcAft>
              <a:buNone/>
            </a:pPr>
            <a:endParaRPr>
              <a:solidFill>
                <a:schemeClr val="lt1"/>
              </a:solidFill>
              <a:latin typeface="Ubuntu"/>
              <a:ea typeface="Ubuntu"/>
              <a:cs typeface="Ubuntu"/>
              <a:sym typeface="Ubuntu"/>
            </a:endParaRPr>
          </a:p>
        </p:txBody>
      </p:sp>
      <p:sp>
        <p:nvSpPr>
          <p:cNvPr id="295" name="Google Shape;295;p37"/>
          <p:cNvSpPr/>
          <p:nvPr/>
        </p:nvSpPr>
        <p:spPr>
          <a:xfrm>
            <a:off x="790575" y="6686550"/>
            <a:ext cx="6067500" cy="2657700"/>
          </a:xfrm>
          <a:prstGeom prst="rect">
            <a:avLst/>
          </a:prstGeom>
          <a:solidFill>
            <a:srgbClr val="EEEEEE">
              <a:alpha val="84320"/>
            </a:srgbClr>
          </a:solidFill>
          <a:ln w="9525" cap="flat" cmpd="sng">
            <a:solidFill>
              <a:schemeClr val="dk2"/>
            </a:solidFill>
            <a:prstDash val="solid"/>
            <a:round/>
            <a:headEnd type="none" w="sm" len="sm"/>
            <a:tailEnd type="none" w="sm" len="sm"/>
          </a:ln>
        </p:spPr>
        <p:txBody>
          <a:bodyPr spcFirstLastPara="1" wrap="square" lIns="180000" tIns="91425" rIns="91425" bIns="91425" anchor="t" anchorCtr="0">
            <a:noAutofit/>
          </a:bodyPr>
          <a:lstStyle/>
          <a:p>
            <a:pPr marL="0" lvl="0" indent="0" algn="l" rtl="0">
              <a:spcBef>
                <a:spcPts val="0"/>
              </a:spcBef>
              <a:spcAft>
                <a:spcPts val="0"/>
              </a:spcAft>
              <a:buNone/>
            </a:pPr>
            <a:endParaRPr/>
          </a:p>
        </p:txBody>
      </p:sp>
      <p:cxnSp>
        <p:nvCxnSpPr>
          <p:cNvPr id="296" name="Google Shape;296;p37"/>
          <p:cNvCxnSpPr>
            <a:stCxn id="297" idx="2"/>
          </p:cNvCxnSpPr>
          <p:nvPr/>
        </p:nvCxnSpPr>
        <p:spPr>
          <a:xfrm flipH="1">
            <a:off x="800096" y="5239373"/>
            <a:ext cx="6176400" cy="4180800"/>
          </a:xfrm>
          <a:prstGeom prst="bentConnector3">
            <a:avLst>
              <a:gd name="adj1" fmla="val -549"/>
            </a:avLst>
          </a:prstGeom>
          <a:noFill/>
          <a:ln w="9525" cap="flat" cmpd="sng">
            <a:solidFill>
              <a:schemeClr val="lt2"/>
            </a:solidFill>
            <a:prstDash val="solid"/>
            <a:round/>
            <a:headEnd type="none" w="med" len="med"/>
            <a:tailEnd type="none" w="med" len="med"/>
          </a:ln>
        </p:spPr>
      </p:cxnSp>
      <p:pic>
        <p:nvPicPr>
          <p:cNvPr id="298" name="Google Shape;298;p37"/>
          <p:cNvPicPr preferRelativeResize="0"/>
          <p:nvPr/>
        </p:nvPicPr>
        <p:blipFill>
          <a:blip r:embed="rId4">
            <a:alphaModFix/>
          </a:blip>
          <a:stretch>
            <a:fillRect/>
          </a:stretch>
        </p:blipFill>
        <p:spPr>
          <a:xfrm>
            <a:off x="6559200" y="4579200"/>
            <a:ext cx="900000" cy="900000"/>
          </a:xfrm>
          <a:prstGeom prst="rect">
            <a:avLst/>
          </a:prstGeom>
          <a:noFill/>
          <a:ln>
            <a:noFill/>
          </a:ln>
        </p:spPr>
      </p:pic>
      <p:sp>
        <p:nvSpPr>
          <p:cNvPr id="299" name="Google Shape;299;p37"/>
          <p:cNvSpPr txBox="1"/>
          <p:nvPr/>
        </p:nvSpPr>
        <p:spPr>
          <a:xfrm>
            <a:off x="745750" y="343100"/>
            <a:ext cx="6311400" cy="27582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fr" sz="2400" b="1">
                <a:solidFill>
                  <a:schemeClr val="lt2"/>
                </a:solidFill>
                <a:latin typeface="Architects Daughter"/>
                <a:ea typeface="Architects Daughter"/>
                <a:cs typeface="Architects Daughter"/>
                <a:sym typeface="Architects Daughter"/>
              </a:rPr>
              <a:t>Module 5  </a:t>
            </a:r>
            <a:br>
              <a:rPr lang="fr" sz="2400" b="1">
                <a:solidFill>
                  <a:schemeClr val="lt2"/>
                </a:solidFill>
                <a:latin typeface="Architects Daughter"/>
                <a:ea typeface="Architects Daughter"/>
                <a:cs typeface="Architects Daughter"/>
                <a:sym typeface="Architects Daughter"/>
              </a:rPr>
            </a:br>
            <a:r>
              <a:rPr lang="fr" sz="2400" b="1">
                <a:solidFill>
                  <a:schemeClr val="lt2"/>
                </a:solidFill>
                <a:latin typeface="Architects Daughter"/>
                <a:ea typeface="Architects Daughter"/>
                <a:cs typeface="Architects Daughter"/>
                <a:sym typeface="Architects Daughter"/>
              </a:rPr>
              <a:t>Evaluate information</a:t>
            </a:r>
            <a:endParaRPr sz="2000">
              <a:solidFill>
                <a:srgbClr val="0076BA"/>
              </a:solidFill>
              <a:latin typeface="Ubuntu"/>
              <a:ea typeface="Ubuntu"/>
              <a:cs typeface="Ubuntu"/>
              <a:sym typeface="Ubuntu"/>
            </a:endParaRPr>
          </a:p>
          <a:p>
            <a:pPr marL="0" lvl="0" indent="0" algn="l" rtl="0">
              <a:lnSpc>
                <a:spcPct val="115000"/>
              </a:lnSpc>
              <a:spcBef>
                <a:spcPts val="0"/>
              </a:spcBef>
              <a:spcAft>
                <a:spcPts val="0"/>
              </a:spcAft>
              <a:buNone/>
            </a:pPr>
            <a:endParaRPr sz="2000">
              <a:solidFill>
                <a:schemeClr val="lt1"/>
              </a:solidFill>
              <a:latin typeface="Ubuntu"/>
              <a:ea typeface="Ubuntu"/>
              <a:cs typeface="Ubuntu"/>
              <a:sym typeface="Ubuntu"/>
            </a:endParaRPr>
          </a:p>
          <a:p>
            <a:pPr marL="0" lvl="0" indent="0" algn="l" rtl="0">
              <a:lnSpc>
                <a:spcPct val="115000"/>
              </a:lnSpc>
              <a:spcBef>
                <a:spcPts val="0"/>
              </a:spcBef>
              <a:spcAft>
                <a:spcPts val="0"/>
              </a:spcAft>
              <a:buNone/>
            </a:pPr>
            <a:endParaRPr sz="2000">
              <a:solidFill>
                <a:schemeClr val="lt1"/>
              </a:solidFill>
              <a:latin typeface="Ubuntu"/>
              <a:ea typeface="Ubuntu"/>
              <a:cs typeface="Ubuntu"/>
              <a:sym typeface="Ubuntu"/>
            </a:endParaRPr>
          </a:p>
          <a:p>
            <a:pPr marL="0" lvl="0" indent="0" algn="l" rtl="0">
              <a:lnSpc>
                <a:spcPct val="115000"/>
              </a:lnSpc>
              <a:spcBef>
                <a:spcPts val="0"/>
              </a:spcBef>
              <a:spcAft>
                <a:spcPts val="0"/>
              </a:spcAft>
              <a:buNone/>
            </a:pPr>
            <a:r>
              <a:rPr lang="fr" sz="2000">
                <a:solidFill>
                  <a:schemeClr val="lt1"/>
                </a:solidFill>
                <a:latin typeface="Ubuntu"/>
                <a:ea typeface="Ubuntu"/>
                <a:cs typeface="Ubuntu"/>
                <a:sym typeface="Ubuntu"/>
              </a:rPr>
              <a:t>TO SUM UP</a:t>
            </a:r>
            <a:endParaRPr sz="2000">
              <a:solidFill>
                <a:schemeClr val="lt1"/>
              </a:solidFill>
              <a:latin typeface="Ubuntu"/>
              <a:ea typeface="Ubuntu"/>
              <a:cs typeface="Ubuntu"/>
              <a:sym typeface="Ubuntu"/>
            </a:endParaRPr>
          </a:p>
          <a:p>
            <a:pPr marL="0" lvl="0" indent="0" algn="l" rtl="0">
              <a:lnSpc>
                <a:spcPct val="115000"/>
              </a:lnSpc>
              <a:spcBef>
                <a:spcPts val="0"/>
              </a:spcBef>
              <a:spcAft>
                <a:spcPts val="0"/>
              </a:spcAft>
              <a:buNone/>
            </a:pPr>
            <a:endParaRPr sz="2000">
              <a:solidFill>
                <a:schemeClr val="lt1"/>
              </a:solidFill>
              <a:latin typeface="Ubuntu"/>
              <a:ea typeface="Ubuntu"/>
              <a:cs typeface="Ubuntu"/>
              <a:sym typeface="Ubuntu"/>
            </a:endParaRPr>
          </a:p>
          <a:p>
            <a:pPr marL="0" lvl="0" indent="0" algn="l" rtl="0">
              <a:lnSpc>
                <a:spcPct val="115000"/>
              </a:lnSpc>
              <a:spcBef>
                <a:spcPts val="0"/>
              </a:spcBef>
              <a:spcAft>
                <a:spcPts val="0"/>
              </a:spcAft>
              <a:buNone/>
            </a:pPr>
            <a:r>
              <a:rPr lang="fr" sz="2000">
                <a:solidFill>
                  <a:srgbClr val="FFFFFF"/>
                </a:solidFill>
                <a:latin typeface="Ubuntu"/>
                <a:ea typeface="Ubuntu"/>
                <a:cs typeface="Ubuntu"/>
                <a:sym typeface="Ubuntu"/>
              </a:rPr>
              <a:t>Activity 5.9 </a:t>
            </a:r>
            <a:endParaRPr sz="2000">
              <a:solidFill>
                <a:srgbClr val="FFFFFF"/>
              </a:solidFill>
              <a:latin typeface="Ubuntu"/>
              <a:ea typeface="Ubuntu"/>
              <a:cs typeface="Ubuntu"/>
              <a:sym typeface="Ubuntu"/>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03"/>
        <p:cNvGrpSpPr/>
        <p:nvPr/>
      </p:nvGrpSpPr>
      <p:grpSpPr>
        <a:xfrm>
          <a:off x="0" y="0"/>
          <a:ext cx="0" cy="0"/>
          <a:chOff x="0" y="0"/>
          <a:chExt cx="0" cy="0"/>
        </a:xfrm>
      </p:grpSpPr>
      <p:sp>
        <p:nvSpPr>
          <p:cNvPr id="304" name="Google Shape;304;p38"/>
          <p:cNvSpPr txBox="1"/>
          <p:nvPr/>
        </p:nvSpPr>
        <p:spPr>
          <a:xfrm>
            <a:off x="745750" y="952700"/>
            <a:ext cx="6311400" cy="22533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Clr>
                <a:schemeClr val="dk1"/>
              </a:buClr>
              <a:buSzPts val="1100"/>
              <a:buFont typeface="Arial"/>
              <a:buNone/>
            </a:pPr>
            <a:r>
              <a:rPr lang="fr" sz="2400" b="1">
                <a:solidFill>
                  <a:schemeClr val="lt2"/>
                </a:solidFill>
                <a:latin typeface="Architects Daughter"/>
                <a:ea typeface="Architects Daughter"/>
                <a:cs typeface="Architects Daughter"/>
                <a:sym typeface="Architects Daughter"/>
              </a:rPr>
              <a:t>Online training: Developing Your Information Literacy</a:t>
            </a:r>
            <a:endParaRPr sz="2400" b="1">
              <a:solidFill>
                <a:schemeClr val="lt2"/>
              </a:solidFill>
              <a:latin typeface="Architects Daughter"/>
              <a:ea typeface="Architects Daughter"/>
              <a:cs typeface="Architects Daughter"/>
              <a:sym typeface="Architects Daughter"/>
            </a:endParaRPr>
          </a:p>
          <a:p>
            <a:pPr marL="0" lvl="0" indent="0" algn="l" rtl="0">
              <a:lnSpc>
                <a:spcPct val="115000"/>
              </a:lnSpc>
              <a:spcBef>
                <a:spcPts val="0"/>
              </a:spcBef>
              <a:spcAft>
                <a:spcPts val="0"/>
              </a:spcAft>
              <a:buClr>
                <a:schemeClr val="dk1"/>
              </a:buClr>
              <a:buSzPts val="1100"/>
              <a:buFont typeface="Arial"/>
              <a:buNone/>
            </a:pPr>
            <a:endParaRPr sz="2400" b="1">
              <a:solidFill>
                <a:schemeClr val="lt2"/>
              </a:solidFill>
              <a:latin typeface="Architects Daughter"/>
              <a:ea typeface="Architects Daughter"/>
              <a:cs typeface="Architects Daughter"/>
              <a:sym typeface="Architects Daughter"/>
            </a:endParaRPr>
          </a:p>
          <a:p>
            <a:pPr marL="0" lvl="0" indent="0" algn="l" rtl="0">
              <a:lnSpc>
                <a:spcPct val="115000"/>
              </a:lnSpc>
              <a:spcBef>
                <a:spcPts val="0"/>
              </a:spcBef>
              <a:spcAft>
                <a:spcPts val="0"/>
              </a:spcAft>
              <a:buClr>
                <a:schemeClr val="dk1"/>
              </a:buClr>
              <a:buSzPts val="1100"/>
              <a:buFont typeface="Arial"/>
              <a:buNone/>
            </a:pPr>
            <a:r>
              <a:rPr lang="fr" sz="2400" b="1">
                <a:solidFill>
                  <a:schemeClr val="lt2"/>
                </a:solidFill>
                <a:latin typeface="Architects Daughter"/>
                <a:ea typeface="Architects Daughter"/>
                <a:cs typeface="Architects Daughter"/>
                <a:sym typeface="Architects Daughter"/>
              </a:rPr>
              <a:t>Participant Booklet</a:t>
            </a:r>
            <a:endParaRPr sz="2400" b="1">
              <a:solidFill>
                <a:schemeClr val="lt2"/>
              </a:solidFill>
              <a:latin typeface="Architects Daughter"/>
              <a:ea typeface="Architects Daughter"/>
              <a:cs typeface="Architects Daughter"/>
              <a:sym typeface="Architects Daughter"/>
            </a:endParaRPr>
          </a:p>
          <a:p>
            <a:pPr marL="0" lvl="0" indent="0" algn="l" rtl="0">
              <a:lnSpc>
                <a:spcPct val="115000"/>
              </a:lnSpc>
              <a:spcBef>
                <a:spcPts val="0"/>
              </a:spcBef>
              <a:spcAft>
                <a:spcPts val="0"/>
              </a:spcAft>
              <a:buNone/>
            </a:pPr>
            <a:endParaRPr sz="2400" b="1">
              <a:solidFill>
                <a:schemeClr val="lt2"/>
              </a:solidFill>
              <a:latin typeface="Architects Daughter"/>
              <a:ea typeface="Architects Daughter"/>
              <a:cs typeface="Architects Daughter"/>
              <a:sym typeface="Architects Daughter"/>
            </a:endParaRPr>
          </a:p>
        </p:txBody>
      </p:sp>
      <p:sp>
        <p:nvSpPr>
          <p:cNvPr id="305" name="Google Shape;305;p38"/>
          <p:cNvSpPr/>
          <p:nvPr/>
        </p:nvSpPr>
        <p:spPr>
          <a:xfrm>
            <a:off x="900250" y="3856025"/>
            <a:ext cx="6002400" cy="2782800"/>
          </a:xfrm>
          <a:prstGeom prst="roundRect">
            <a:avLst>
              <a:gd name="adj" fmla="val 10457"/>
            </a:avLst>
          </a:prstGeom>
          <a:solidFill>
            <a:srgbClr val="EEEEEE">
              <a:alpha val="88650"/>
            </a:srgbClr>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fr" sz="5200">
                <a:solidFill>
                  <a:schemeClr val="dk1"/>
                </a:solidFill>
                <a:latin typeface="Architects Daughter"/>
                <a:ea typeface="Architects Daughter"/>
                <a:cs typeface="Architects Daughter"/>
                <a:sym typeface="Architects Daughter"/>
              </a:rPr>
              <a:t>Module 6</a:t>
            </a:r>
            <a:endParaRPr sz="5200">
              <a:solidFill>
                <a:schemeClr val="dk1"/>
              </a:solidFill>
              <a:latin typeface="Architects Daughter"/>
              <a:ea typeface="Architects Daughter"/>
              <a:cs typeface="Architects Daughter"/>
              <a:sym typeface="Architects Daughter"/>
            </a:endParaRPr>
          </a:p>
          <a:p>
            <a:pPr marL="0" lvl="0" indent="0" algn="ctr" rtl="0">
              <a:spcBef>
                <a:spcPts val="0"/>
              </a:spcBef>
              <a:spcAft>
                <a:spcPts val="0"/>
              </a:spcAft>
              <a:buClr>
                <a:schemeClr val="dk1"/>
              </a:buClr>
              <a:buSzPts val="1100"/>
              <a:buFont typeface="Arial"/>
              <a:buNone/>
            </a:pPr>
            <a:r>
              <a:rPr lang="fr" sz="2400">
                <a:solidFill>
                  <a:schemeClr val="dk1"/>
                </a:solidFill>
                <a:latin typeface="Architects Daughter"/>
                <a:ea typeface="Architects Daughter"/>
                <a:cs typeface="Architects Daughter"/>
                <a:sym typeface="Architects Daughter"/>
              </a:rPr>
              <a:t>Use information</a:t>
            </a:r>
            <a:endParaRPr sz="5200">
              <a:solidFill>
                <a:schemeClr val="dk1"/>
              </a:solidFill>
              <a:latin typeface="Architects Daughter"/>
              <a:ea typeface="Architects Daughter"/>
              <a:cs typeface="Architects Daughter"/>
              <a:sym typeface="Architects Daughte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09"/>
        <p:cNvGrpSpPr/>
        <p:nvPr/>
      </p:nvGrpSpPr>
      <p:grpSpPr>
        <a:xfrm>
          <a:off x="0" y="0"/>
          <a:ext cx="0" cy="0"/>
          <a:chOff x="0" y="0"/>
          <a:chExt cx="0" cy="0"/>
        </a:xfrm>
      </p:grpSpPr>
      <p:sp>
        <p:nvSpPr>
          <p:cNvPr id="310" name="Google Shape;310;p39"/>
          <p:cNvSpPr/>
          <p:nvPr/>
        </p:nvSpPr>
        <p:spPr>
          <a:xfrm>
            <a:off x="28800" y="3874200"/>
            <a:ext cx="7736400" cy="5784000"/>
          </a:xfrm>
          <a:prstGeom prst="roundRect">
            <a:avLst>
              <a:gd name="adj" fmla="val 0"/>
            </a:avLst>
          </a:prstGeom>
          <a:solidFill>
            <a:srgbClr val="0076BA">
              <a:alpha val="88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11" name="Google Shape;311;p39"/>
          <p:cNvSpPr txBox="1"/>
          <p:nvPr/>
        </p:nvSpPr>
        <p:spPr>
          <a:xfrm>
            <a:off x="745750" y="4495800"/>
            <a:ext cx="5921700" cy="794100"/>
          </a:xfrm>
          <a:prstGeom prst="rect">
            <a:avLst/>
          </a:prstGeom>
          <a:noFill/>
          <a:ln>
            <a:noFill/>
          </a:ln>
        </p:spPr>
        <p:txBody>
          <a:bodyPr spcFirstLastPara="1" wrap="square" lIns="91425" tIns="91425" rIns="91425" bIns="91425" anchor="t" anchorCtr="0">
            <a:spAutoFit/>
          </a:bodyPr>
          <a:lstStyle/>
          <a:p>
            <a:pPr marL="457200" lvl="0" indent="-304800" algn="l" rtl="0">
              <a:lnSpc>
                <a:spcPct val="115000"/>
              </a:lnSpc>
              <a:spcBef>
                <a:spcPts val="0"/>
              </a:spcBef>
              <a:spcAft>
                <a:spcPts val="0"/>
              </a:spcAft>
              <a:buClr>
                <a:schemeClr val="lt1"/>
              </a:buClr>
              <a:buSzPts val="1200"/>
              <a:buFont typeface="Ubuntu"/>
              <a:buAutoNum type="arabicPeriod"/>
            </a:pPr>
            <a:r>
              <a:rPr lang="fr" sz="1200">
                <a:solidFill>
                  <a:schemeClr val="lt1"/>
                </a:solidFill>
                <a:latin typeface="Ubuntu"/>
                <a:ea typeface="Ubuntu"/>
                <a:cs typeface="Ubuntu"/>
                <a:sym typeface="Ubuntu"/>
              </a:rPr>
              <a:t>Select one or more sources of information from the previous activities.</a:t>
            </a:r>
            <a:endParaRPr sz="1200">
              <a:solidFill>
                <a:schemeClr val="lt1"/>
              </a:solidFill>
              <a:latin typeface="Ubuntu"/>
              <a:ea typeface="Ubuntu"/>
              <a:cs typeface="Ubuntu"/>
              <a:sym typeface="Ubuntu"/>
            </a:endParaRPr>
          </a:p>
          <a:p>
            <a:pPr marL="457200" lvl="0" indent="-304800" algn="l" rtl="0">
              <a:lnSpc>
                <a:spcPct val="115000"/>
              </a:lnSpc>
              <a:spcBef>
                <a:spcPts val="0"/>
              </a:spcBef>
              <a:spcAft>
                <a:spcPts val="0"/>
              </a:spcAft>
              <a:buClr>
                <a:schemeClr val="lt1"/>
              </a:buClr>
              <a:buSzPts val="1200"/>
              <a:buFont typeface="Ubuntu"/>
              <a:buAutoNum type="arabicPeriod"/>
            </a:pPr>
            <a:r>
              <a:rPr lang="fr" sz="1200">
                <a:solidFill>
                  <a:schemeClr val="lt1"/>
                </a:solidFill>
                <a:latin typeface="Ubuntu"/>
                <a:ea typeface="Ubuntu"/>
                <a:cs typeface="Ubuntu"/>
                <a:sym typeface="Ubuntu"/>
              </a:rPr>
              <a:t>Cite the source of the text selected in the previous activity.</a:t>
            </a:r>
            <a:endParaRPr sz="1200">
              <a:solidFill>
                <a:schemeClr val="lt1"/>
              </a:solidFill>
              <a:latin typeface="Ubuntu"/>
              <a:ea typeface="Ubuntu"/>
              <a:cs typeface="Ubuntu"/>
              <a:sym typeface="Ubuntu"/>
            </a:endParaRPr>
          </a:p>
          <a:p>
            <a:pPr marL="457200" lvl="0" indent="-304800" algn="l" rtl="0">
              <a:lnSpc>
                <a:spcPct val="115000"/>
              </a:lnSpc>
              <a:spcBef>
                <a:spcPts val="0"/>
              </a:spcBef>
              <a:spcAft>
                <a:spcPts val="0"/>
              </a:spcAft>
              <a:buClr>
                <a:schemeClr val="lt1"/>
              </a:buClr>
              <a:buSzPts val="1200"/>
              <a:buFont typeface="Ubuntu"/>
              <a:buAutoNum type="arabicPeriod"/>
            </a:pPr>
            <a:r>
              <a:rPr lang="fr" sz="1200">
                <a:solidFill>
                  <a:schemeClr val="lt1"/>
                </a:solidFill>
                <a:latin typeface="Ubuntu"/>
                <a:ea typeface="Ubuntu"/>
                <a:cs typeface="Ubuntu"/>
                <a:sym typeface="Ubuntu"/>
              </a:rPr>
              <a:t>Paraphrase or quote from the text.</a:t>
            </a:r>
            <a:endParaRPr sz="1200">
              <a:solidFill>
                <a:schemeClr val="lt1"/>
              </a:solidFill>
              <a:latin typeface="Ubuntu"/>
              <a:ea typeface="Ubuntu"/>
              <a:cs typeface="Ubuntu"/>
              <a:sym typeface="Ubuntu"/>
            </a:endParaRPr>
          </a:p>
        </p:txBody>
      </p:sp>
      <p:sp>
        <p:nvSpPr>
          <p:cNvPr id="312" name="Google Shape;312;p39"/>
          <p:cNvSpPr/>
          <p:nvPr/>
        </p:nvSpPr>
        <p:spPr>
          <a:xfrm>
            <a:off x="790575" y="5479200"/>
            <a:ext cx="6067500" cy="3865200"/>
          </a:xfrm>
          <a:prstGeom prst="rect">
            <a:avLst/>
          </a:prstGeom>
          <a:solidFill>
            <a:srgbClr val="EEEEEE">
              <a:alpha val="84320"/>
            </a:srgbClr>
          </a:solidFill>
          <a:ln w="9525" cap="flat" cmpd="sng">
            <a:solidFill>
              <a:schemeClr val="dk2"/>
            </a:solidFill>
            <a:prstDash val="solid"/>
            <a:round/>
            <a:headEnd type="none" w="sm" len="sm"/>
            <a:tailEnd type="none" w="sm" len="sm"/>
          </a:ln>
        </p:spPr>
        <p:txBody>
          <a:bodyPr spcFirstLastPara="1" wrap="square" lIns="180000" tIns="91425" rIns="91425" bIns="91425" anchor="t" anchorCtr="0">
            <a:noAutofit/>
          </a:bodyPr>
          <a:lstStyle/>
          <a:p>
            <a:pPr marL="0" lvl="0" indent="0" algn="l" rtl="0">
              <a:spcBef>
                <a:spcPts val="0"/>
              </a:spcBef>
              <a:spcAft>
                <a:spcPts val="0"/>
              </a:spcAft>
              <a:buNone/>
            </a:pPr>
            <a:endParaRPr/>
          </a:p>
        </p:txBody>
      </p:sp>
      <p:cxnSp>
        <p:nvCxnSpPr>
          <p:cNvPr id="313" name="Google Shape;313;p39"/>
          <p:cNvCxnSpPr>
            <a:stCxn id="314" idx="2"/>
          </p:cNvCxnSpPr>
          <p:nvPr/>
        </p:nvCxnSpPr>
        <p:spPr>
          <a:xfrm flipH="1">
            <a:off x="800096" y="5239373"/>
            <a:ext cx="6176400" cy="4180800"/>
          </a:xfrm>
          <a:prstGeom prst="bentConnector3">
            <a:avLst>
              <a:gd name="adj1" fmla="val -549"/>
            </a:avLst>
          </a:prstGeom>
          <a:noFill/>
          <a:ln w="9525" cap="flat" cmpd="sng">
            <a:solidFill>
              <a:schemeClr val="lt2"/>
            </a:solidFill>
            <a:prstDash val="solid"/>
            <a:round/>
            <a:headEnd type="none" w="med" len="med"/>
            <a:tailEnd type="none" w="med" len="med"/>
          </a:ln>
        </p:spPr>
      </p:cxnSp>
      <p:sp>
        <p:nvSpPr>
          <p:cNvPr id="315" name="Google Shape;315;p39"/>
          <p:cNvSpPr txBox="1"/>
          <p:nvPr/>
        </p:nvSpPr>
        <p:spPr>
          <a:xfrm>
            <a:off x="745750" y="343100"/>
            <a:ext cx="6311400" cy="27582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fr" sz="2400" b="1">
                <a:solidFill>
                  <a:schemeClr val="lt2"/>
                </a:solidFill>
                <a:latin typeface="Architects Daughter"/>
                <a:ea typeface="Architects Daughter"/>
                <a:cs typeface="Architects Daughter"/>
                <a:sym typeface="Architects Daughter"/>
              </a:rPr>
              <a:t>Module 6  </a:t>
            </a:r>
            <a:br>
              <a:rPr lang="fr" sz="2400" b="1">
                <a:solidFill>
                  <a:schemeClr val="lt2"/>
                </a:solidFill>
                <a:latin typeface="Architects Daughter"/>
                <a:ea typeface="Architects Daughter"/>
                <a:cs typeface="Architects Daughter"/>
                <a:sym typeface="Architects Daughter"/>
              </a:rPr>
            </a:br>
            <a:r>
              <a:rPr lang="fr" sz="2400" b="1">
                <a:solidFill>
                  <a:schemeClr val="lt2"/>
                </a:solidFill>
                <a:latin typeface="Architects Daughter"/>
                <a:ea typeface="Architects Daughter"/>
                <a:cs typeface="Architects Daughter"/>
                <a:sym typeface="Architects Daughter"/>
              </a:rPr>
              <a:t>Use information</a:t>
            </a:r>
            <a:endParaRPr sz="2000">
              <a:solidFill>
                <a:srgbClr val="0076BA"/>
              </a:solidFill>
              <a:latin typeface="Ubuntu"/>
              <a:ea typeface="Ubuntu"/>
              <a:cs typeface="Ubuntu"/>
              <a:sym typeface="Ubuntu"/>
            </a:endParaRPr>
          </a:p>
          <a:p>
            <a:pPr marL="0" lvl="0" indent="0" algn="l" rtl="0">
              <a:lnSpc>
                <a:spcPct val="115000"/>
              </a:lnSpc>
              <a:spcBef>
                <a:spcPts val="0"/>
              </a:spcBef>
              <a:spcAft>
                <a:spcPts val="0"/>
              </a:spcAft>
              <a:buNone/>
            </a:pPr>
            <a:endParaRPr sz="2000">
              <a:solidFill>
                <a:schemeClr val="lt1"/>
              </a:solidFill>
              <a:latin typeface="Ubuntu"/>
              <a:ea typeface="Ubuntu"/>
              <a:cs typeface="Ubuntu"/>
              <a:sym typeface="Ubuntu"/>
            </a:endParaRPr>
          </a:p>
          <a:p>
            <a:pPr marL="0" lvl="0" indent="0" algn="l" rtl="0">
              <a:lnSpc>
                <a:spcPct val="115000"/>
              </a:lnSpc>
              <a:spcBef>
                <a:spcPts val="0"/>
              </a:spcBef>
              <a:spcAft>
                <a:spcPts val="0"/>
              </a:spcAft>
              <a:buNone/>
            </a:pPr>
            <a:endParaRPr sz="2000">
              <a:solidFill>
                <a:schemeClr val="lt1"/>
              </a:solidFill>
              <a:latin typeface="Ubuntu"/>
              <a:ea typeface="Ubuntu"/>
              <a:cs typeface="Ubuntu"/>
              <a:sym typeface="Ubuntu"/>
            </a:endParaRPr>
          </a:p>
          <a:p>
            <a:pPr marL="0" lvl="0" indent="0" algn="l" rtl="0">
              <a:lnSpc>
                <a:spcPct val="115000"/>
              </a:lnSpc>
              <a:spcBef>
                <a:spcPts val="0"/>
              </a:spcBef>
              <a:spcAft>
                <a:spcPts val="0"/>
              </a:spcAft>
              <a:buNone/>
            </a:pPr>
            <a:r>
              <a:rPr lang="fr" sz="2000">
                <a:solidFill>
                  <a:schemeClr val="lt1"/>
                </a:solidFill>
                <a:latin typeface="Ubuntu"/>
                <a:ea typeface="Ubuntu"/>
                <a:cs typeface="Ubuntu"/>
                <a:sym typeface="Ubuntu"/>
              </a:rPr>
              <a:t>Sources</a:t>
            </a:r>
            <a:endParaRPr sz="2000">
              <a:solidFill>
                <a:schemeClr val="lt1"/>
              </a:solidFill>
              <a:latin typeface="Ubuntu"/>
              <a:ea typeface="Ubuntu"/>
              <a:cs typeface="Ubuntu"/>
              <a:sym typeface="Ubuntu"/>
            </a:endParaRPr>
          </a:p>
          <a:p>
            <a:pPr marL="0" lvl="0" indent="0" algn="l" rtl="0">
              <a:lnSpc>
                <a:spcPct val="115000"/>
              </a:lnSpc>
              <a:spcBef>
                <a:spcPts val="0"/>
              </a:spcBef>
              <a:spcAft>
                <a:spcPts val="0"/>
              </a:spcAft>
              <a:buNone/>
            </a:pPr>
            <a:endParaRPr sz="2000">
              <a:solidFill>
                <a:schemeClr val="lt1"/>
              </a:solidFill>
              <a:latin typeface="Ubuntu"/>
              <a:ea typeface="Ubuntu"/>
              <a:cs typeface="Ubuntu"/>
              <a:sym typeface="Ubuntu"/>
            </a:endParaRPr>
          </a:p>
          <a:p>
            <a:pPr marL="0" lvl="0" indent="0" algn="l" rtl="0">
              <a:lnSpc>
                <a:spcPct val="115000"/>
              </a:lnSpc>
              <a:spcBef>
                <a:spcPts val="0"/>
              </a:spcBef>
              <a:spcAft>
                <a:spcPts val="0"/>
              </a:spcAft>
              <a:buNone/>
            </a:pPr>
            <a:r>
              <a:rPr lang="fr" sz="2000">
                <a:solidFill>
                  <a:srgbClr val="FFFFFF"/>
                </a:solidFill>
              </a:rPr>
              <a:t>Activité 6.4.1  - Paraphrasing and Citing Sources</a:t>
            </a:r>
            <a:endParaRPr sz="2000">
              <a:solidFill>
                <a:srgbClr val="FFFFFF"/>
              </a:solidFill>
              <a:latin typeface="Ubuntu"/>
              <a:ea typeface="Ubuntu"/>
              <a:cs typeface="Ubuntu"/>
              <a:sym typeface="Ubuntu"/>
            </a:endParaRPr>
          </a:p>
        </p:txBody>
      </p:sp>
      <p:pic>
        <p:nvPicPr>
          <p:cNvPr id="316" name="Google Shape;316;p39"/>
          <p:cNvPicPr preferRelativeResize="0"/>
          <p:nvPr/>
        </p:nvPicPr>
        <p:blipFill>
          <a:blip r:embed="rId4">
            <a:alphaModFix/>
          </a:blip>
          <a:stretch>
            <a:fillRect/>
          </a:stretch>
        </p:blipFill>
        <p:spPr>
          <a:xfrm>
            <a:off x="6559200" y="4579200"/>
            <a:ext cx="900000" cy="9000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20"/>
        <p:cNvGrpSpPr/>
        <p:nvPr/>
      </p:nvGrpSpPr>
      <p:grpSpPr>
        <a:xfrm>
          <a:off x="0" y="0"/>
          <a:ext cx="0" cy="0"/>
          <a:chOff x="0" y="0"/>
          <a:chExt cx="0" cy="0"/>
        </a:xfrm>
      </p:grpSpPr>
      <p:sp>
        <p:nvSpPr>
          <p:cNvPr id="321" name="Google Shape;321;p40"/>
          <p:cNvSpPr/>
          <p:nvPr/>
        </p:nvSpPr>
        <p:spPr>
          <a:xfrm>
            <a:off x="28800" y="3874200"/>
            <a:ext cx="7736400" cy="5784000"/>
          </a:xfrm>
          <a:prstGeom prst="roundRect">
            <a:avLst>
              <a:gd name="adj" fmla="val 0"/>
            </a:avLst>
          </a:prstGeom>
          <a:solidFill>
            <a:srgbClr val="0076BA">
              <a:alpha val="88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22" name="Google Shape;322;p40"/>
          <p:cNvSpPr txBox="1"/>
          <p:nvPr/>
        </p:nvSpPr>
        <p:spPr>
          <a:xfrm>
            <a:off x="745750" y="4495800"/>
            <a:ext cx="5921700" cy="1166700"/>
          </a:xfrm>
          <a:prstGeom prst="rect">
            <a:avLst/>
          </a:prstGeom>
          <a:noFill/>
          <a:ln>
            <a:noFill/>
          </a:ln>
        </p:spPr>
        <p:txBody>
          <a:bodyPr spcFirstLastPara="1" wrap="square" lIns="91425" tIns="91425" rIns="91425" bIns="91425" anchor="t" anchorCtr="0">
            <a:spAutoFit/>
          </a:bodyPr>
          <a:lstStyle/>
          <a:p>
            <a:pPr marL="0" marR="71755" lvl="0" indent="0" algn="l" rtl="0">
              <a:lnSpc>
                <a:spcPct val="107916"/>
              </a:lnSpc>
              <a:spcBef>
                <a:spcPts val="0"/>
              </a:spcBef>
              <a:spcAft>
                <a:spcPts val="0"/>
              </a:spcAft>
              <a:buClr>
                <a:schemeClr val="dk1"/>
              </a:buClr>
              <a:buSzPts val="1100"/>
              <a:buFont typeface="Arial"/>
              <a:buNone/>
            </a:pPr>
            <a:r>
              <a:rPr lang="fr" sz="1200">
                <a:solidFill>
                  <a:srgbClr val="FFFFFF"/>
                </a:solidFill>
                <a:latin typeface="Ubuntu"/>
                <a:ea typeface="Ubuntu"/>
                <a:cs typeface="Ubuntu"/>
                <a:sym typeface="Ubuntu"/>
              </a:rPr>
              <a:t>We invite you to</a:t>
            </a:r>
            <a:r>
              <a:rPr lang="fr" sz="1200" u="sng">
                <a:solidFill>
                  <a:srgbClr val="FFFFFF"/>
                </a:solidFill>
                <a:latin typeface="Ubuntu"/>
                <a:ea typeface="Ubuntu"/>
                <a:cs typeface="Ubuntu"/>
                <a:sym typeface="Ubuntu"/>
                <a:hlinkClick r:id="rId4">
                  <a:extLst>
                    <a:ext uri="{A12FA001-AC4F-418D-AE19-62706E023703}">
                      <ahyp:hlinkClr xmlns:ahyp="http://schemas.microsoft.com/office/drawing/2018/hyperlinkcolor" val="tx"/>
                    </a:ext>
                  </a:extLst>
                </a:hlinkClick>
              </a:rPr>
              <a:t> explore various copyright-free and copyright-friendly resources </a:t>
            </a:r>
            <a:r>
              <a:rPr lang="fr" sz="1200">
                <a:solidFill>
                  <a:srgbClr val="FFFFFF"/>
                </a:solidFill>
                <a:latin typeface="Ubuntu"/>
                <a:ea typeface="Ubuntu"/>
                <a:cs typeface="Ubuntu"/>
                <a:sym typeface="Ubuntu"/>
              </a:rPr>
              <a:t>you can use in your classroom.</a:t>
            </a:r>
            <a:endParaRPr sz="1200">
              <a:solidFill>
                <a:srgbClr val="FFFFFF"/>
              </a:solidFill>
              <a:latin typeface="Ubuntu"/>
              <a:ea typeface="Ubuntu"/>
              <a:cs typeface="Ubuntu"/>
              <a:sym typeface="Ubuntu"/>
            </a:endParaRPr>
          </a:p>
          <a:p>
            <a:pPr marL="0" marR="71755" lvl="0" indent="0" algn="l" rtl="0">
              <a:lnSpc>
                <a:spcPct val="107916"/>
              </a:lnSpc>
              <a:spcBef>
                <a:spcPts val="0"/>
              </a:spcBef>
              <a:spcAft>
                <a:spcPts val="0"/>
              </a:spcAft>
              <a:buClr>
                <a:schemeClr val="dk1"/>
              </a:buClr>
              <a:buSzPts val="1100"/>
              <a:buFont typeface="Arial"/>
              <a:buNone/>
            </a:pPr>
            <a:br>
              <a:rPr lang="fr" sz="1200">
                <a:solidFill>
                  <a:srgbClr val="FFFFFF"/>
                </a:solidFill>
                <a:latin typeface="Ubuntu"/>
                <a:ea typeface="Ubuntu"/>
                <a:cs typeface="Ubuntu"/>
                <a:sym typeface="Ubuntu"/>
              </a:rPr>
            </a:br>
            <a:endParaRPr sz="1200">
              <a:solidFill>
                <a:srgbClr val="FFFFFF"/>
              </a:solidFill>
              <a:latin typeface="Ubuntu"/>
              <a:ea typeface="Ubuntu"/>
              <a:cs typeface="Ubuntu"/>
              <a:sym typeface="Ubuntu"/>
            </a:endParaRPr>
          </a:p>
          <a:p>
            <a:pPr marL="0" marR="71755" lvl="0" indent="0" algn="l" rtl="0">
              <a:lnSpc>
                <a:spcPct val="107916"/>
              </a:lnSpc>
              <a:spcBef>
                <a:spcPts val="0"/>
              </a:spcBef>
              <a:spcAft>
                <a:spcPts val="0"/>
              </a:spcAft>
              <a:buClr>
                <a:schemeClr val="dk1"/>
              </a:buClr>
              <a:buSzPts val="1100"/>
              <a:buFont typeface="Arial"/>
              <a:buNone/>
            </a:pPr>
            <a:r>
              <a:rPr lang="fr" sz="1200">
                <a:solidFill>
                  <a:srgbClr val="FFFFFF"/>
                </a:solidFill>
                <a:latin typeface="Ubuntu"/>
                <a:ea typeface="Ubuntu"/>
                <a:cs typeface="Ubuntu"/>
                <a:sym typeface="Ubuntu"/>
              </a:rPr>
              <a:t>Write down your discoveries.</a:t>
            </a:r>
            <a:endParaRPr sz="1200">
              <a:solidFill>
                <a:srgbClr val="FFFFFF"/>
              </a:solidFill>
              <a:latin typeface="Ubuntu"/>
              <a:ea typeface="Ubuntu"/>
              <a:cs typeface="Ubuntu"/>
              <a:sym typeface="Ubuntu"/>
            </a:endParaRPr>
          </a:p>
        </p:txBody>
      </p:sp>
      <p:sp>
        <p:nvSpPr>
          <p:cNvPr id="323" name="Google Shape;323;p40"/>
          <p:cNvSpPr/>
          <p:nvPr/>
        </p:nvSpPr>
        <p:spPr>
          <a:xfrm>
            <a:off x="790575" y="5715000"/>
            <a:ext cx="6067500" cy="3629400"/>
          </a:xfrm>
          <a:prstGeom prst="rect">
            <a:avLst/>
          </a:prstGeom>
          <a:solidFill>
            <a:srgbClr val="EEEEEE">
              <a:alpha val="84320"/>
            </a:srgbClr>
          </a:solidFill>
          <a:ln w="9525" cap="flat" cmpd="sng">
            <a:solidFill>
              <a:schemeClr val="dk2"/>
            </a:solidFill>
            <a:prstDash val="solid"/>
            <a:round/>
            <a:headEnd type="none" w="sm" len="sm"/>
            <a:tailEnd type="none" w="sm" len="sm"/>
          </a:ln>
        </p:spPr>
        <p:txBody>
          <a:bodyPr spcFirstLastPara="1" wrap="square" lIns="180000" tIns="91425" rIns="91425" bIns="91425" anchor="t" anchorCtr="0">
            <a:noAutofit/>
          </a:bodyPr>
          <a:lstStyle/>
          <a:p>
            <a:pPr marL="0" lvl="0" indent="0" algn="l" rtl="0">
              <a:spcBef>
                <a:spcPts val="0"/>
              </a:spcBef>
              <a:spcAft>
                <a:spcPts val="0"/>
              </a:spcAft>
              <a:buNone/>
            </a:pPr>
            <a:br>
              <a:rPr lang="fr"/>
            </a:br>
            <a:r>
              <a:rPr lang="fr"/>
              <a:t>List</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cxnSp>
        <p:nvCxnSpPr>
          <p:cNvPr id="324" name="Google Shape;324;p40"/>
          <p:cNvCxnSpPr>
            <a:stCxn id="325" idx="2"/>
          </p:cNvCxnSpPr>
          <p:nvPr/>
        </p:nvCxnSpPr>
        <p:spPr>
          <a:xfrm flipH="1">
            <a:off x="800096" y="5239373"/>
            <a:ext cx="6176400" cy="4180800"/>
          </a:xfrm>
          <a:prstGeom prst="bentConnector3">
            <a:avLst>
              <a:gd name="adj1" fmla="val -549"/>
            </a:avLst>
          </a:prstGeom>
          <a:noFill/>
          <a:ln w="9525" cap="flat" cmpd="sng">
            <a:solidFill>
              <a:schemeClr val="lt2"/>
            </a:solidFill>
            <a:prstDash val="solid"/>
            <a:round/>
            <a:headEnd type="none" w="med" len="med"/>
            <a:tailEnd type="none" w="med" len="med"/>
          </a:ln>
        </p:spPr>
      </p:cxnSp>
      <p:sp>
        <p:nvSpPr>
          <p:cNvPr id="326" name="Google Shape;326;p40"/>
          <p:cNvSpPr txBox="1"/>
          <p:nvPr/>
        </p:nvSpPr>
        <p:spPr>
          <a:xfrm>
            <a:off x="745750" y="343100"/>
            <a:ext cx="6311400" cy="27582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fr" sz="2400" b="1">
                <a:solidFill>
                  <a:schemeClr val="lt2"/>
                </a:solidFill>
                <a:latin typeface="Architects Daughter"/>
                <a:ea typeface="Architects Daughter"/>
                <a:cs typeface="Architects Daughter"/>
                <a:sym typeface="Architects Daughter"/>
              </a:rPr>
              <a:t>Module 6  </a:t>
            </a:r>
            <a:br>
              <a:rPr lang="fr" sz="2400" b="1">
                <a:solidFill>
                  <a:schemeClr val="lt2"/>
                </a:solidFill>
                <a:latin typeface="Architects Daughter"/>
                <a:ea typeface="Architects Daughter"/>
                <a:cs typeface="Architects Daughter"/>
                <a:sym typeface="Architects Daughter"/>
              </a:rPr>
            </a:br>
            <a:r>
              <a:rPr lang="fr" sz="2400" b="1">
                <a:solidFill>
                  <a:schemeClr val="lt2"/>
                </a:solidFill>
                <a:latin typeface="Architects Daughter"/>
                <a:ea typeface="Architects Daughter"/>
                <a:cs typeface="Architects Daughter"/>
                <a:sym typeface="Architects Daughter"/>
              </a:rPr>
              <a:t>Use information</a:t>
            </a:r>
            <a:endParaRPr sz="2000">
              <a:solidFill>
                <a:srgbClr val="0076BA"/>
              </a:solidFill>
              <a:latin typeface="Ubuntu"/>
              <a:ea typeface="Ubuntu"/>
              <a:cs typeface="Ubuntu"/>
              <a:sym typeface="Ubuntu"/>
            </a:endParaRPr>
          </a:p>
          <a:p>
            <a:pPr marL="0" lvl="0" indent="0" algn="l" rtl="0">
              <a:lnSpc>
                <a:spcPct val="115000"/>
              </a:lnSpc>
              <a:spcBef>
                <a:spcPts val="0"/>
              </a:spcBef>
              <a:spcAft>
                <a:spcPts val="0"/>
              </a:spcAft>
              <a:buNone/>
            </a:pPr>
            <a:endParaRPr sz="2000">
              <a:solidFill>
                <a:schemeClr val="lt1"/>
              </a:solidFill>
              <a:latin typeface="Ubuntu"/>
              <a:ea typeface="Ubuntu"/>
              <a:cs typeface="Ubuntu"/>
              <a:sym typeface="Ubuntu"/>
            </a:endParaRPr>
          </a:p>
          <a:p>
            <a:pPr marL="0" lvl="0" indent="0" algn="l" rtl="0">
              <a:lnSpc>
                <a:spcPct val="115000"/>
              </a:lnSpc>
              <a:spcBef>
                <a:spcPts val="0"/>
              </a:spcBef>
              <a:spcAft>
                <a:spcPts val="0"/>
              </a:spcAft>
              <a:buNone/>
            </a:pPr>
            <a:endParaRPr sz="2000">
              <a:solidFill>
                <a:schemeClr val="lt1"/>
              </a:solidFill>
              <a:latin typeface="Ubuntu"/>
              <a:ea typeface="Ubuntu"/>
              <a:cs typeface="Ubuntu"/>
              <a:sym typeface="Ubuntu"/>
            </a:endParaRPr>
          </a:p>
          <a:p>
            <a:pPr marL="0" lvl="0" indent="0" algn="l" rtl="0">
              <a:lnSpc>
                <a:spcPct val="115000"/>
              </a:lnSpc>
              <a:spcBef>
                <a:spcPts val="0"/>
              </a:spcBef>
              <a:spcAft>
                <a:spcPts val="0"/>
              </a:spcAft>
              <a:buNone/>
            </a:pPr>
            <a:r>
              <a:rPr lang="fr" sz="2000">
                <a:solidFill>
                  <a:schemeClr val="lt1"/>
                </a:solidFill>
                <a:latin typeface="Ubuntu"/>
                <a:ea typeface="Ubuntu"/>
                <a:cs typeface="Ubuntu"/>
                <a:sym typeface="Ubuntu"/>
              </a:rPr>
              <a:t>Sources</a:t>
            </a:r>
            <a:endParaRPr sz="2000">
              <a:solidFill>
                <a:schemeClr val="lt1"/>
              </a:solidFill>
              <a:latin typeface="Ubuntu"/>
              <a:ea typeface="Ubuntu"/>
              <a:cs typeface="Ubuntu"/>
              <a:sym typeface="Ubuntu"/>
            </a:endParaRPr>
          </a:p>
          <a:p>
            <a:pPr marL="0" lvl="0" indent="0" algn="l" rtl="0">
              <a:lnSpc>
                <a:spcPct val="115000"/>
              </a:lnSpc>
              <a:spcBef>
                <a:spcPts val="0"/>
              </a:spcBef>
              <a:spcAft>
                <a:spcPts val="0"/>
              </a:spcAft>
              <a:buNone/>
            </a:pPr>
            <a:endParaRPr sz="2000">
              <a:solidFill>
                <a:schemeClr val="lt1"/>
              </a:solidFill>
              <a:latin typeface="Ubuntu"/>
              <a:ea typeface="Ubuntu"/>
              <a:cs typeface="Ubuntu"/>
              <a:sym typeface="Ubuntu"/>
            </a:endParaRPr>
          </a:p>
          <a:p>
            <a:pPr marL="0" lvl="0" indent="0" algn="l" rtl="0">
              <a:lnSpc>
                <a:spcPct val="115000"/>
              </a:lnSpc>
              <a:spcBef>
                <a:spcPts val="0"/>
              </a:spcBef>
              <a:spcAft>
                <a:spcPts val="0"/>
              </a:spcAft>
              <a:buNone/>
            </a:pPr>
            <a:r>
              <a:rPr lang="fr" sz="2000">
                <a:solidFill>
                  <a:srgbClr val="FFFFFF"/>
                </a:solidFill>
              </a:rPr>
              <a:t>Activité 6.5  - Using Digital Resources Responsibly</a:t>
            </a:r>
            <a:endParaRPr sz="2000">
              <a:solidFill>
                <a:srgbClr val="FFFFFF"/>
              </a:solidFill>
              <a:latin typeface="Ubuntu"/>
              <a:ea typeface="Ubuntu"/>
              <a:cs typeface="Ubuntu"/>
              <a:sym typeface="Ubuntu"/>
            </a:endParaRPr>
          </a:p>
        </p:txBody>
      </p:sp>
      <p:pic>
        <p:nvPicPr>
          <p:cNvPr id="327" name="Google Shape;327;p40"/>
          <p:cNvPicPr preferRelativeResize="0"/>
          <p:nvPr/>
        </p:nvPicPr>
        <p:blipFill>
          <a:blip r:embed="rId5">
            <a:alphaModFix/>
          </a:blip>
          <a:stretch>
            <a:fillRect/>
          </a:stretch>
        </p:blipFill>
        <p:spPr>
          <a:xfrm>
            <a:off x="6559200" y="4579200"/>
            <a:ext cx="900000" cy="900000"/>
          </a:xfrm>
          <a:prstGeom prst="rect">
            <a:avLst/>
          </a:prstGeom>
          <a:noFill/>
          <a:ln>
            <a:noFill/>
          </a:ln>
        </p:spPr>
      </p:pic>
      <p:pic>
        <p:nvPicPr>
          <p:cNvPr id="328" name="Google Shape;328;p40"/>
          <p:cNvPicPr preferRelativeResize="0"/>
          <p:nvPr/>
        </p:nvPicPr>
        <p:blipFill>
          <a:blip r:embed="rId6">
            <a:alphaModFix/>
          </a:blip>
          <a:stretch>
            <a:fillRect/>
          </a:stretch>
        </p:blipFill>
        <p:spPr>
          <a:xfrm>
            <a:off x="928450" y="8480075"/>
            <a:ext cx="800100" cy="800100"/>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32"/>
        <p:cNvGrpSpPr/>
        <p:nvPr/>
      </p:nvGrpSpPr>
      <p:grpSpPr>
        <a:xfrm>
          <a:off x="0" y="0"/>
          <a:ext cx="0" cy="0"/>
          <a:chOff x="0" y="0"/>
          <a:chExt cx="0" cy="0"/>
        </a:xfrm>
      </p:grpSpPr>
      <p:sp>
        <p:nvSpPr>
          <p:cNvPr id="333" name="Google Shape;333;p41"/>
          <p:cNvSpPr/>
          <p:nvPr/>
        </p:nvSpPr>
        <p:spPr>
          <a:xfrm>
            <a:off x="28800" y="3874200"/>
            <a:ext cx="7736400" cy="5784000"/>
          </a:xfrm>
          <a:prstGeom prst="roundRect">
            <a:avLst>
              <a:gd name="adj" fmla="val 0"/>
            </a:avLst>
          </a:prstGeom>
          <a:solidFill>
            <a:srgbClr val="0076BA">
              <a:alpha val="88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34" name="Google Shape;334;p41"/>
          <p:cNvSpPr txBox="1"/>
          <p:nvPr/>
        </p:nvSpPr>
        <p:spPr>
          <a:xfrm>
            <a:off x="356050" y="4038600"/>
            <a:ext cx="6311400" cy="2770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fr">
                <a:solidFill>
                  <a:schemeClr val="lt1"/>
                </a:solidFill>
                <a:latin typeface="Ubuntu"/>
                <a:ea typeface="Ubuntu"/>
                <a:cs typeface="Ubuntu"/>
                <a:sym typeface="Ubuntu"/>
              </a:rPr>
              <a:t>In your participant booklet, record your thoughts, the key points of this module and/or a summary of what you have learned.</a:t>
            </a:r>
            <a:endParaRPr>
              <a:solidFill>
                <a:schemeClr val="lt1"/>
              </a:solidFill>
              <a:latin typeface="Ubuntu"/>
              <a:ea typeface="Ubuntu"/>
              <a:cs typeface="Ubuntu"/>
              <a:sym typeface="Ubuntu"/>
            </a:endParaRPr>
          </a:p>
          <a:p>
            <a:pPr marL="0" lvl="0" indent="0" algn="l" rtl="0">
              <a:spcBef>
                <a:spcPts val="0"/>
              </a:spcBef>
              <a:spcAft>
                <a:spcPts val="0"/>
              </a:spcAft>
              <a:buClr>
                <a:schemeClr val="dk1"/>
              </a:buClr>
              <a:buSzPts val="1100"/>
              <a:buFont typeface="Arial"/>
              <a:buNone/>
            </a:pPr>
            <a:endParaRPr>
              <a:solidFill>
                <a:schemeClr val="lt1"/>
              </a:solidFill>
              <a:latin typeface="Ubuntu"/>
              <a:ea typeface="Ubuntu"/>
              <a:cs typeface="Ubuntu"/>
              <a:sym typeface="Ubuntu"/>
            </a:endParaRPr>
          </a:p>
          <a:p>
            <a:pPr marL="0" lvl="0" indent="0" algn="l" rtl="0">
              <a:spcBef>
                <a:spcPts val="0"/>
              </a:spcBef>
              <a:spcAft>
                <a:spcPts val="0"/>
              </a:spcAft>
              <a:buClr>
                <a:schemeClr val="dk1"/>
              </a:buClr>
              <a:buSzPts val="1100"/>
              <a:buFont typeface="Arial"/>
              <a:buNone/>
            </a:pPr>
            <a:r>
              <a:rPr lang="fr">
                <a:solidFill>
                  <a:schemeClr val="lt1"/>
                </a:solidFill>
                <a:latin typeface="Ubuntu"/>
                <a:ea typeface="Ubuntu"/>
                <a:cs typeface="Ubuntu"/>
                <a:sym typeface="Ubuntu"/>
              </a:rPr>
              <a:t>You can consult the “Curriculum Connections” page on the Digital Competency in Action website to see how this step in the Inquiry Process connects with cross-curricular and subject-specific competencies at your students’ grade level. You can then use this information to help you plan how you will address these concepts with your students.</a:t>
            </a:r>
            <a:endParaRPr>
              <a:solidFill>
                <a:schemeClr val="lt1"/>
              </a:solidFill>
              <a:latin typeface="Ubuntu"/>
              <a:ea typeface="Ubuntu"/>
              <a:cs typeface="Ubuntu"/>
              <a:sym typeface="Ubuntu"/>
            </a:endParaRPr>
          </a:p>
          <a:p>
            <a:pPr marL="0" lvl="0" indent="0" algn="l" rtl="0">
              <a:spcBef>
                <a:spcPts val="0"/>
              </a:spcBef>
              <a:spcAft>
                <a:spcPts val="0"/>
              </a:spcAft>
              <a:buClr>
                <a:schemeClr val="dk1"/>
              </a:buClr>
              <a:buSzPts val="1100"/>
              <a:buFont typeface="Arial"/>
              <a:buNone/>
            </a:pPr>
            <a:endParaRPr>
              <a:solidFill>
                <a:schemeClr val="lt1"/>
              </a:solidFill>
              <a:latin typeface="Ubuntu"/>
              <a:ea typeface="Ubuntu"/>
              <a:cs typeface="Ubuntu"/>
              <a:sym typeface="Ubuntu"/>
            </a:endParaRPr>
          </a:p>
          <a:p>
            <a:pPr marL="0" lvl="0" indent="0" algn="l" rtl="0">
              <a:spcBef>
                <a:spcPts val="0"/>
              </a:spcBef>
              <a:spcAft>
                <a:spcPts val="0"/>
              </a:spcAft>
              <a:buClr>
                <a:schemeClr val="dk1"/>
              </a:buClr>
              <a:buSzPts val="1100"/>
              <a:buFont typeface="Arial"/>
              <a:buNone/>
            </a:pPr>
            <a:r>
              <a:rPr lang="fr">
                <a:solidFill>
                  <a:schemeClr val="lt1"/>
                </a:solidFill>
                <a:latin typeface="Ubuntu"/>
                <a:ea typeface="Ubuntu"/>
                <a:cs typeface="Ubuntu"/>
                <a:sym typeface="Ubuntu"/>
              </a:rPr>
              <a:t>You can also take the time to look at the class resources we recommend and select those that are appropriate for your students’ grade level.</a:t>
            </a:r>
            <a:endParaRPr>
              <a:solidFill>
                <a:schemeClr val="lt1"/>
              </a:solidFill>
              <a:latin typeface="Ubuntu"/>
              <a:ea typeface="Ubuntu"/>
              <a:cs typeface="Ubuntu"/>
              <a:sym typeface="Ubuntu"/>
            </a:endParaRPr>
          </a:p>
          <a:p>
            <a:pPr marL="0" lvl="0" indent="0" algn="l" rtl="0">
              <a:spcBef>
                <a:spcPts val="0"/>
              </a:spcBef>
              <a:spcAft>
                <a:spcPts val="0"/>
              </a:spcAft>
              <a:buNone/>
            </a:pPr>
            <a:endParaRPr>
              <a:solidFill>
                <a:schemeClr val="lt1"/>
              </a:solidFill>
              <a:latin typeface="Ubuntu"/>
              <a:ea typeface="Ubuntu"/>
              <a:cs typeface="Ubuntu"/>
              <a:sym typeface="Ubuntu"/>
            </a:endParaRPr>
          </a:p>
        </p:txBody>
      </p:sp>
      <p:sp>
        <p:nvSpPr>
          <p:cNvPr id="335" name="Google Shape;335;p41"/>
          <p:cNvSpPr/>
          <p:nvPr/>
        </p:nvSpPr>
        <p:spPr>
          <a:xfrm>
            <a:off x="790575" y="6686550"/>
            <a:ext cx="6067500" cy="2657700"/>
          </a:xfrm>
          <a:prstGeom prst="rect">
            <a:avLst/>
          </a:prstGeom>
          <a:solidFill>
            <a:srgbClr val="EEEEEE">
              <a:alpha val="84320"/>
            </a:srgbClr>
          </a:solidFill>
          <a:ln w="9525" cap="flat" cmpd="sng">
            <a:solidFill>
              <a:schemeClr val="dk2"/>
            </a:solidFill>
            <a:prstDash val="solid"/>
            <a:round/>
            <a:headEnd type="none" w="sm" len="sm"/>
            <a:tailEnd type="none" w="sm" len="sm"/>
          </a:ln>
        </p:spPr>
        <p:txBody>
          <a:bodyPr spcFirstLastPara="1" wrap="square" lIns="180000" tIns="91425" rIns="91425" bIns="91425" anchor="t" anchorCtr="0">
            <a:noAutofit/>
          </a:bodyPr>
          <a:lstStyle/>
          <a:p>
            <a:pPr marL="0" lvl="0" indent="0" algn="l" rtl="0">
              <a:spcBef>
                <a:spcPts val="0"/>
              </a:spcBef>
              <a:spcAft>
                <a:spcPts val="0"/>
              </a:spcAft>
              <a:buNone/>
            </a:pPr>
            <a:endParaRPr/>
          </a:p>
        </p:txBody>
      </p:sp>
      <p:cxnSp>
        <p:nvCxnSpPr>
          <p:cNvPr id="336" name="Google Shape;336;p41"/>
          <p:cNvCxnSpPr>
            <a:stCxn id="337" idx="2"/>
          </p:cNvCxnSpPr>
          <p:nvPr/>
        </p:nvCxnSpPr>
        <p:spPr>
          <a:xfrm flipH="1">
            <a:off x="800096" y="5239373"/>
            <a:ext cx="6176400" cy="4180800"/>
          </a:xfrm>
          <a:prstGeom prst="bentConnector3">
            <a:avLst>
              <a:gd name="adj1" fmla="val -549"/>
            </a:avLst>
          </a:prstGeom>
          <a:noFill/>
          <a:ln w="9525" cap="flat" cmpd="sng">
            <a:solidFill>
              <a:schemeClr val="lt2"/>
            </a:solidFill>
            <a:prstDash val="solid"/>
            <a:round/>
            <a:headEnd type="none" w="med" len="med"/>
            <a:tailEnd type="none" w="med" len="med"/>
          </a:ln>
        </p:spPr>
      </p:cxnSp>
      <p:pic>
        <p:nvPicPr>
          <p:cNvPr id="338" name="Google Shape;338;p41"/>
          <p:cNvPicPr preferRelativeResize="0"/>
          <p:nvPr/>
        </p:nvPicPr>
        <p:blipFill>
          <a:blip r:embed="rId4">
            <a:alphaModFix/>
          </a:blip>
          <a:stretch>
            <a:fillRect/>
          </a:stretch>
        </p:blipFill>
        <p:spPr>
          <a:xfrm>
            <a:off x="6559200" y="4579200"/>
            <a:ext cx="900000" cy="900000"/>
          </a:xfrm>
          <a:prstGeom prst="rect">
            <a:avLst/>
          </a:prstGeom>
          <a:noFill/>
          <a:ln>
            <a:noFill/>
          </a:ln>
        </p:spPr>
      </p:pic>
      <p:sp>
        <p:nvSpPr>
          <p:cNvPr id="339" name="Google Shape;339;p41"/>
          <p:cNvSpPr txBox="1"/>
          <p:nvPr/>
        </p:nvSpPr>
        <p:spPr>
          <a:xfrm>
            <a:off x="745750" y="343100"/>
            <a:ext cx="6311400" cy="27582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fr" sz="2400" b="1">
                <a:solidFill>
                  <a:schemeClr val="lt2"/>
                </a:solidFill>
                <a:latin typeface="Architects Daughter"/>
                <a:ea typeface="Architects Daughter"/>
                <a:cs typeface="Architects Daughter"/>
                <a:sym typeface="Architects Daughter"/>
              </a:rPr>
              <a:t>Module 6  </a:t>
            </a:r>
            <a:br>
              <a:rPr lang="fr" sz="2400" b="1">
                <a:solidFill>
                  <a:schemeClr val="lt2"/>
                </a:solidFill>
                <a:latin typeface="Architects Daughter"/>
                <a:ea typeface="Architects Daughter"/>
                <a:cs typeface="Architects Daughter"/>
                <a:sym typeface="Architects Daughter"/>
              </a:rPr>
            </a:br>
            <a:r>
              <a:rPr lang="fr" sz="2400" b="1">
                <a:solidFill>
                  <a:schemeClr val="lt2"/>
                </a:solidFill>
                <a:latin typeface="Architects Daughter"/>
                <a:ea typeface="Architects Daughter"/>
                <a:cs typeface="Architects Daughter"/>
                <a:sym typeface="Architects Daughter"/>
              </a:rPr>
              <a:t>Use information</a:t>
            </a:r>
            <a:endParaRPr sz="2400" b="1">
              <a:solidFill>
                <a:schemeClr val="lt2"/>
              </a:solidFill>
              <a:latin typeface="Architects Daughter"/>
              <a:ea typeface="Architects Daughter"/>
              <a:cs typeface="Architects Daughter"/>
              <a:sym typeface="Architects Daughter"/>
            </a:endParaRPr>
          </a:p>
          <a:p>
            <a:pPr marL="0" lvl="0" indent="0" algn="l" rtl="0">
              <a:lnSpc>
                <a:spcPct val="115000"/>
              </a:lnSpc>
              <a:spcBef>
                <a:spcPts val="0"/>
              </a:spcBef>
              <a:spcAft>
                <a:spcPts val="0"/>
              </a:spcAft>
              <a:buNone/>
            </a:pPr>
            <a:endParaRPr sz="2000">
              <a:solidFill>
                <a:schemeClr val="lt1"/>
              </a:solidFill>
              <a:latin typeface="Ubuntu"/>
              <a:ea typeface="Ubuntu"/>
              <a:cs typeface="Ubuntu"/>
              <a:sym typeface="Ubuntu"/>
            </a:endParaRPr>
          </a:p>
          <a:p>
            <a:pPr marL="0" lvl="0" indent="0" algn="l" rtl="0">
              <a:lnSpc>
                <a:spcPct val="115000"/>
              </a:lnSpc>
              <a:spcBef>
                <a:spcPts val="0"/>
              </a:spcBef>
              <a:spcAft>
                <a:spcPts val="0"/>
              </a:spcAft>
              <a:buNone/>
            </a:pPr>
            <a:endParaRPr sz="2000">
              <a:solidFill>
                <a:schemeClr val="lt1"/>
              </a:solidFill>
              <a:latin typeface="Ubuntu"/>
              <a:ea typeface="Ubuntu"/>
              <a:cs typeface="Ubuntu"/>
              <a:sym typeface="Ubuntu"/>
            </a:endParaRPr>
          </a:p>
          <a:p>
            <a:pPr marL="0" lvl="0" indent="0" algn="l" rtl="0">
              <a:lnSpc>
                <a:spcPct val="115000"/>
              </a:lnSpc>
              <a:spcBef>
                <a:spcPts val="0"/>
              </a:spcBef>
              <a:spcAft>
                <a:spcPts val="0"/>
              </a:spcAft>
              <a:buNone/>
            </a:pPr>
            <a:r>
              <a:rPr lang="fr" sz="2000">
                <a:solidFill>
                  <a:schemeClr val="lt1"/>
                </a:solidFill>
                <a:latin typeface="Ubuntu"/>
                <a:ea typeface="Ubuntu"/>
                <a:cs typeface="Ubuntu"/>
                <a:sym typeface="Ubuntu"/>
              </a:rPr>
              <a:t>TO SUM UP</a:t>
            </a:r>
            <a:endParaRPr sz="2000">
              <a:solidFill>
                <a:schemeClr val="lt1"/>
              </a:solidFill>
              <a:latin typeface="Ubuntu"/>
              <a:ea typeface="Ubuntu"/>
              <a:cs typeface="Ubuntu"/>
              <a:sym typeface="Ubuntu"/>
            </a:endParaRPr>
          </a:p>
          <a:p>
            <a:pPr marL="0" lvl="0" indent="0" algn="l" rtl="0">
              <a:lnSpc>
                <a:spcPct val="115000"/>
              </a:lnSpc>
              <a:spcBef>
                <a:spcPts val="0"/>
              </a:spcBef>
              <a:spcAft>
                <a:spcPts val="0"/>
              </a:spcAft>
              <a:buNone/>
            </a:pPr>
            <a:endParaRPr sz="2000">
              <a:solidFill>
                <a:schemeClr val="lt1"/>
              </a:solidFill>
              <a:latin typeface="Ubuntu"/>
              <a:ea typeface="Ubuntu"/>
              <a:cs typeface="Ubuntu"/>
              <a:sym typeface="Ubuntu"/>
            </a:endParaRPr>
          </a:p>
          <a:p>
            <a:pPr marL="0" lvl="0" indent="0" algn="l" rtl="0">
              <a:lnSpc>
                <a:spcPct val="115000"/>
              </a:lnSpc>
              <a:spcBef>
                <a:spcPts val="0"/>
              </a:spcBef>
              <a:spcAft>
                <a:spcPts val="0"/>
              </a:spcAft>
              <a:buNone/>
            </a:pPr>
            <a:r>
              <a:rPr lang="fr" sz="2000">
                <a:solidFill>
                  <a:srgbClr val="FFFFFF"/>
                </a:solidFill>
                <a:latin typeface="Ubuntu"/>
                <a:ea typeface="Ubuntu"/>
                <a:cs typeface="Ubuntu"/>
                <a:sym typeface="Ubuntu"/>
              </a:rPr>
              <a:t>Activity 6.6</a:t>
            </a:r>
            <a:endParaRPr sz="2000">
              <a:solidFill>
                <a:srgbClr val="FFFFFF"/>
              </a:solidFill>
              <a:latin typeface="Ubuntu"/>
              <a:ea typeface="Ubuntu"/>
              <a:cs typeface="Ubuntu"/>
              <a:sym typeface="Ubuntu"/>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9"/>
        <p:cNvGrpSpPr/>
        <p:nvPr/>
      </p:nvGrpSpPr>
      <p:grpSpPr>
        <a:xfrm>
          <a:off x="0" y="0"/>
          <a:ext cx="0" cy="0"/>
          <a:chOff x="0" y="0"/>
          <a:chExt cx="0" cy="0"/>
        </a:xfrm>
      </p:grpSpPr>
      <p:sp>
        <p:nvSpPr>
          <p:cNvPr id="70" name="Google Shape;70;p15"/>
          <p:cNvSpPr txBox="1"/>
          <p:nvPr/>
        </p:nvSpPr>
        <p:spPr>
          <a:xfrm>
            <a:off x="745750" y="952700"/>
            <a:ext cx="6311400" cy="30639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Clr>
                <a:schemeClr val="dk1"/>
              </a:buClr>
              <a:buSzPts val="1100"/>
              <a:buFont typeface="Arial"/>
              <a:buNone/>
            </a:pPr>
            <a:r>
              <a:rPr lang="fr" sz="2400" b="1">
                <a:solidFill>
                  <a:schemeClr val="lt2"/>
                </a:solidFill>
                <a:latin typeface="Architects Daughter"/>
                <a:ea typeface="Architects Daughter"/>
                <a:cs typeface="Architects Daughter"/>
                <a:sym typeface="Architects Daughter"/>
              </a:rPr>
              <a:t>Online training: Developing Your Information Literacy</a:t>
            </a:r>
            <a:endParaRPr sz="2400" b="1">
              <a:solidFill>
                <a:schemeClr val="lt2"/>
              </a:solidFill>
              <a:latin typeface="Architects Daughter"/>
              <a:ea typeface="Architects Daughter"/>
              <a:cs typeface="Architects Daughter"/>
              <a:sym typeface="Architects Daughter"/>
            </a:endParaRPr>
          </a:p>
          <a:p>
            <a:pPr marL="0" lvl="0" indent="0" algn="l" rtl="0">
              <a:lnSpc>
                <a:spcPct val="115000"/>
              </a:lnSpc>
              <a:spcBef>
                <a:spcPts val="0"/>
              </a:spcBef>
              <a:spcAft>
                <a:spcPts val="0"/>
              </a:spcAft>
              <a:buClr>
                <a:schemeClr val="dk1"/>
              </a:buClr>
              <a:buSzPts val="1100"/>
              <a:buFont typeface="Arial"/>
              <a:buNone/>
            </a:pPr>
            <a:endParaRPr sz="1100" b="1">
              <a:solidFill>
                <a:schemeClr val="lt2"/>
              </a:solidFill>
              <a:latin typeface="Architects Daughter"/>
              <a:ea typeface="Architects Daughter"/>
              <a:cs typeface="Architects Daughter"/>
              <a:sym typeface="Architects Daughter"/>
            </a:endParaRPr>
          </a:p>
          <a:p>
            <a:pPr marL="0" lvl="0" indent="0" algn="l" rtl="0">
              <a:lnSpc>
                <a:spcPct val="115000"/>
              </a:lnSpc>
              <a:spcBef>
                <a:spcPts val="0"/>
              </a:spcBef>
              <a:spcAft>
                <a:spcPts val="0"/>
              </a:spcAft>
              <a:buNone/>
            </a:pPr>
            <a:r>
              <a:rPr lang="fr" sz="2400" b="1">
                <a:solidFill>
                  <a:schemeClr val="lt2"/>
                </a:solidFill>
                <a:latin typeface="Architects Daughter"/>
                <a:ea typeface="Architects Daughter"/>
                <a:cs typeface="Architects Daughter"/>
                <a:sym typeface="Architects Daughter"/>
              </a:rPr>
              <a:t>Participant Booklet</a:t>
            </a:r>
            <a:br>
              <a:rPr lang="fr" sz="2400" b="1">
                <a:solidFill>
                  <a:schemeClr val="lt2"/>
                </a:solidFill>
                <a:latin typeface="Architects Daughter"/>
                <a:ea typeface="Architects Daughter"/>
                <a:cs typeface="Architects Daughter"/>
                <a:sym typeface="Architects Daughter"/>
              </a:rPr>
            </a:br>
            <a:r>
              <a:rPr lang="fr" sz="1000" b="1">
                <a:solidFill>
                  <a:schemeClr val="lt2"/>
                </a:solidFill>
                <a:latin typeface="Architects Daughter"/>
                <a:ea typeface="Architects Daughter"/>
                <a:cs typeface="Architects Daughter"/>
                <a:sym typeface="Architects Daughter"/>
              </a:rPr>
              <a:t>  </a:t>
            </a:r>
            <a:br>
              <a:rPr lang="fr" sz="2400" b="1">
                <a:solidFill>
                  <a:schemeClr val="lt2"/>
                </a:solidFill>
                <a:latin typeface="Architects Daughter"/>
                <a:ea typeface="Architects Daughter"/>
                <a:cs typeface="Architects Daughter"/>
                <a:sym typeface="Architects Daughter"/>
              </a:rPr>
            </a:br>
            <a:r>
              <a:rPr lang="fr" sz="1800" b="1">
                <a:solidFill>
                  <a:schemeClr val="lt2"/>
                </a:solidFill>
                <a:latin typeface="Architects Daughter"/>
                <a:ea typeface="Architects Daughter"/>
                <a:cs typeface="Architects Daughter"/>
                <a:sym typeface="Architects Daughter"/>
              </a:rPr>
              <a:t>You have the opportunity to earn the two badges below at any moment during your training.  Once you have completed the tasks, share the results as a homework in the badge section of the course. </a:t>
            </a:r>
            <a:endParaRPr sz="1800" b="1">
              <a:solidFill>
                <a:schemeClr val="lt2"/>
              </a:solidFill>
              <a:latin typeface="Architects Daughter"/>
              <a:ea typeface="Architects Daughter"/>
              <a:cs typeface="Architects Daughter"/>
              <a:sym typeface="Architects Daughter"/>
            </a:endParaRPr>
          </a:p>
        </p:txBody>
      </p:sp>
      <p:sp>
        <p:nvSpPr>
          <p:cNvPr id="71" name="Google Shape;71;p15"/>
          <p:cNvSpPr/>
          <p:nvPr/>
        </p:nvSpPr>
        <p:spPr>
          <a:xfrm>
            <a:off x="720550" y="4057450"/>
            <a:ext cx="6361800" cy="1922400"/>
          </a:xfrm>
          <a:prstGeom prst="rect">
            <a:avLst/>
          </a:prstGeom>
          <a:solidFill>
            <a:srgbClr val="EEEEEE">
              <a:alpha val="84320"/>
            </a:srgbClr>
          </a:solidFill>
          <a:ln w="9525" cap="flat" cmpd="sng">
            <a:solidFill>
              <a:schemeClr val="dk2"/>
            </a:solidFill>
            <a:prstDash val="solid"/>
            <a:round/>
            <a:headEnd type="none" w="sm" len="sm"/>
            <a:tailEnd type="none" w="sm" len="sm"/>
          </a:ln>
        </p:spPr>
        <p:txBody>
          <a:bodyPr spcFirstLastPara="1" wrap="square" lIns="180000" tIns="91425" rIns="91425" bIns="91425" anchor="ctr" anchorCtr="0">
            <a:noAutofit/>
          </a:bodyPr>
          <a:lstStyle/>
          <a:p>
            <a:pPr marL="0" lvl="0" indent="0" algn="l" rtl="0">
              <a:lnSpc>
                <a:spcPct val="115000"/>
              </a:lnSpc>
              <a:spcBef>
                <a:spcPts val="0"/>
              </a:spcBef>
              <a:spcAft>
                <a:spcPts val="0"/>
              </a:spcAft>
              <a:buNone/>
            </a:pPr>
            <a:br>
              <a:rPr lang="fr" sz="1100" b="1">
                <a:solidFill>
                  <a:schemeClr val="dk1"/>
                </a:solidFill>
                <a:latin typeface="Ubuntu"/>
                <a:ea typeface="Ubuntu"/>
                <a:cs typeface="Ubuntu"/>
                <a:sym typeface="Ubuntu"/>
              </a:rPr>
            </a:br>
            <a:r>
              <a:rPr lang="fr" sz="1100" b="1">
                <a:solidFill>
                  <a:schemeClr val="dk1"/>
                </a:solidFill>
                <a:latin typeface="Ubuntu"/>
                <a:ea typeface="Ubuntu"/>
                <a:cs typeface="Ubuntu"/>
                <a:sym typeface="Ubuntu"/>
              </a:rPr>
              <a:t>“Design” B</a:t>
            </a:r>
            <a:r>
              <a:rPr lang="fr" sz="1200" b="1">
                <a:solidFill>
                  <a:schemeClr val="dk1"/>
                </a:solidFill>
                <a:latin typeface="Ubuntu"/>
                <a:ea typeface="Ubuntu"/>
                <a:cs typeface="Ubuntu"/>
                <a:sym typeface="Ubuntu"/>
              </a:rPr>
              <a:t>adge</a:t>
            </a:r>
            <a:endParaRPr sz="1100" b="1">
              <a:solidFill>
                <a:schemeClr val="dk1"/>
              </a:solidFill>
              <a:latin typeface="Ubuntu"/>
              <a:ea typeface="Ubuntu"/>
              <a:cs typeface="Ubuntu"/>
              <a:sym typeface="Ubuntu"/>
            </a:endParaRPr>
          </a:p>
          <a:p>
            <a:pPr marL="0" lvl="0" indent="0" algn="l" rtl="0">
              <a:lnSpc>
                <a:spcPct val="115000"/>
              </a:lnSpc>
              <a:spcBef>
                <a:spcPts val="1700"/>
              </a:spcBef>
              <a:spcAft>
                <a:spcPts val="0"/>
              </a:spcAft>
              <a:buNone/>
            </a:pPr>
            <a:r>
              <a:rPr lang="fr" sz="1100">
                <a:solidFill>
                  <a:schemeClr val="dk1"/>
                </a:solidFill>
                <a:latin typeface="Ubuntu"/>
                <a:ea typeface="Ubuntu"/>
                <a:cs typeface="Ubuntu"/>
                <a:sym typeface="Ubuntu"/>
              </a:rPr>
              <a:t>The “Design” Badge is awarded to the learner who creates a digital learning activity to reinvest an element of information literacy learned in this course that could be used in class. </a:t>
            </a:r>
            <a:br>
              <a:rPr lang="fr" sz="1100">
                <a:solidFill>
                  <a:schemeClr val="dk1"/>
                </a:solidFill>
                <a:latin typeface="Ubuntu"/>
                <a:ea typeface="Ubuntu"/>
                <a:cs typeface="Ubuntu"/>
                <a:sym typeface="Ubuntu"/>
              </a:rPr>
            </a:br>
            <a:endParaRPr sz="1100">
              <a:solidFill>
                <a:schemeClr val="dk1"/>
              </a:solidFill>
              <a:latin typeface="Ubuntu"/>
              <a:ea typeface="Ubuntu"/>
              <a:cs typeface="Ubuntu"/>
              <a:sym typeface="Ubuntu"/>
            </a:endParaRPr>
          </a:p>
          <a:p>
            <a:pPr marL="0" lvl="0" indent="0" algn="l" rtl="0">
              <a:lnSpc>
                <a:spcPct val="115000"/>
              </a:lnSpc>
              <a:spcBef>
                <a:spcPts val="0"/>
              </a:spcBef>
              <a:spcAft>
                <a:spcPts val="0"/>
              </a:spcAft>
              <a:buNone/>
            </a:pPr>
            <a:endParaRPr sz="600">
              <a:solidFill>
                <a:schemeClr val="dk1"/>
              </a:solidFill>
              <a:latin typeface="Ubuntu"/>
              <a:ea typeface="Ubuntu"/>
              <a:cs typeface="Ubuntu"/>
              <a:sym typeface="Ubuntu"/>
            </a:endParaRPr>
          </a:p>
          <a:p>
            <a:pPr marL="0" lvl="0" indent="0" algn="l" rtl="0">
              <a:lnSpc>
                <a:spcPct val="115000"/>
              </a:lnSpc>
              <a:spcBef>
                <a:spcPts val="0"/>
              </a:spcBef>
              <a:spcAft>
                <a:spcPts val="1700"/>
              </a:spcAft>
              <a:buNone/>
            </a:pPr>
            <a:r>
              <a:rPr lang="fr" sz="1100">
                <a:solidFill>
                  <a:schemeClr val="dk1"/>
                </a:solidFill>
                <a:latin typeface="Ubuntu"/>
                <a:ea typeface="Ubuntu"/>
                <a:cs typeface="Ubuntu"/>
                <a:sym typeface="Ubuntu"/>
              </a:rPr>
              <a:t>Throughout the modules, you will discover digital tools that can inspire you. At any time, </a:t>
            </a:r>
            <a:br>
              <a:rPr lang="fr" sz="1100">
                <a:solidFill>
                  <a:schemeClr val="dk1"/>
                </a:solidFill>
                <a:latin typeface="Ubuntu"/>
                <a:ea typeface="Ubuntu"/>
                <a:cs typeface="Ubuntu"/>
                <a:sym typeface="Ubuntu"/>
              </a:rPr>
            </a:br>
            <a:r>
              <a:rPr lang="fr" sz="1100">
                <a:solidFill>
                  <a:schemeClr val="dk1"/>
                </a:solidFill>
                <a:latin typeface="Ubuntu"/>
                <a:ea typeface="Ubuntu"/>
                <a:cs typeface="Ubuntu"/>
                <a:sym typeface="Ubuntu"/>
              </a:rPr>
              <a:t>when you feel like reinvesting your new knowledge about information literacy, create a</a:t>
            </a:r>
            <a:br>
              <a:rPr lang="fr" sz="1100">
                <a:solidFill>
                  <a:schemeClr val="dk1"/>
                </a:solidFill>
                <a:latin typeface="Ubuntu"/>
                <a:ea typeface="Ubuntu"/>
                <a:cs typeface="Ubuntu"/>
                <a:sym typeface="Ubuntu"/>
              </a:rPr>
            </a:br>
            <a:r>
              <a:rPr lang="fr" sz="1100">
                <a:solidFill>
                  <a:schemeClr val="dk1"/>
                </a:solidFill>
                <a:latin typeface="Ubuntu"/>
                <a:ea typeface="Ubuntu"/>
                <a:cs typeface="Ubuntu"/>
                <a:sym typeface="Ubuntu"/>
              </a:rPr>
              <a:t>digital activity, go into the Badge module or learning sequence and share it in a homework.  </a:t>
            </a:r>
            <a:endParaRPr sz="1100">
              <a:solidFill>
                <a:schemeClr val="dk1"/>
              </a:solidFill>
              <a:latin typeface="Ubuntu"/>
              <a:ea typeface="Ubuntu"/>
              <a:cs typeface="Ubuntu"/>
              <a:sym typeface="Ubuntu"/>
            </a:endParaRPr>
          </a:p>
        </p:txBody>
      </p:sp>
      <p:sp>
        <p:nvSpPr>
          <p:cNvPr id="72" name="Google Shape;72;p15"/>
          <p:cNvSpPr/>
          <p:nvPr/>
        </p:nvSpPr>
        <p:spPr>
          <a:xfrm>
            <a:off x="720550" y="6267250"/>
            <a:ext cx="6361800" cy="2724300"/>
          </a:xfrm>
          <a:prstGeom prst="rect">
            <a:avLst/>
          </a:prstGeom>
          <a:solidFill>
            <a:srgbClr val="EEEEEE">
              <a:alpha val="84320"/>
            </a:srgbClr>
          </a:solidFill>
          <a:ln w="9525" cap="flat" cmpd="sng">
            <a:solidFill>
              <a:schemeClr val="dk2"/>
            </a:solidFill>
            <a:prstDash val="solid"/>
            <a:round/>
            <a:headEnd type="none" w="sm" len="sm"/>
            <a:tailEnd type="none" w="sm" len="sm"/>
          </a:ln>
        </p:spPr>
        <p:txBody>
          <a:bodyPr spcFirstLastPara="1" wrap="square" lIns="180000" tIns="91425" rIns="91425" bIns="91425" anchor="ctr" anchorCtr="0">
            <a:noAutofit/>
          </a:bodyPr>
          <a:lstStyle/>
          <a:p>
            <a:pPr marL="0" lvl="0" indent="0" algn="l" rtl="0">
              <a:lnSpc>
                <a:spcPct val="115000"/>
              </a:lnSpc>
              <a:spcBef>
                <a:spcPts val="0"/>
              </a:spcBef>
              <a:spcAft>
                <a:spcPts val="0"/>
              </a:spcAft>
              <a:buNone/>
            </a:pPr>
            <a:br>
              <a:rPr lang="fr" sz="1100" b="1">
                <a:solidFill>
                  <a:schemeClr val="dk1"/>
                </a:solidFill>
                <a:latin typeface="Ubuntu"/>
                <a:ea typeface="Ubuntu"/>
                <a:cs typeface="Ubuntu"/>
                <a:sym typeface="Ubuntu"/>
              </a:rPr>
            </a:br>
            <a:r>
              <a:rPr lang="fr" sz="1100" b="1">
                <a:solidFill>
                  <a:schemeClr val="dk1"/>
                </a:solidFill>
                <a:latin typeface="Ubuntu"/>
                <a:ea typeface="Ubuntu"/>
                <a:cs typeface="Ubuntu"/>
                <a:sym typeface="Ubuntu"/>
              </a:rPr>
              <a:t>“Transfer” Badge</a:t>
            </a:r>
            <a:endParaRPr sz="1100" b="1">
              <a:solidFill>
                <a:schemeClr val="dk1"/>
              </a:solidFill>
              <a:latin typeface="Ubuntu"/>
              <a:ea typeface="Ubuntu"/>
              <a:cs typeface="Ubuntu"/>
              <a:sym typeface="Ubuntu"/>
            </a:endParaRPr>
          </a:p>
          <a:p>
            <a:pPr marL="0" lvl="0" indent="0" algn="l" rtl="0">
              <a:lnSpc>
                <a:spcPct val="115000"/>
              </a:lnSpc>
              <a:spcBef>
                <a:spcPts val="1700"/>
              </a:spcBef>
              <a:spcAft>
                <a:spcPts val="0"/>
              </a:spcAft>
              <a:buNone/>
            </a:pPr>
            <a:r>
              <a:rPr lang="fr" sz="1100">
                <a:solidFill>
                  <a:schemeClr val="dk1"/>
                </a:solidFill>
                <a:latin typeface="Ubuntu"/>
                <a:ea typeface="Ubuntu"/>
                <a:cs typeface="Ubuntu"/>
                <a:sym typeface="Ubuntu"/>
              </a:rPr>
              <a:t>The “Transfer” Badge is awarded to the learner who experiments with students a learning sequence or activity that integrates the learning object and technology with a pedagogical intention. </a:t>
            </a:r>
            <a:endParaRPr sz="1100">
              <a:solidFill>
                <a:schemeClr val="dk1"/>
              </a:solidFill>
              <a:latin typeface="Ubuntu"/>
              <a:ea typeface="Ubuntu"/>
              <a:cs typeface="Ubuntu"/>
              <a:sym typeface="Ubuntu"/>
            </a:endParaRPr>
          </a:p>
          <a:p>
            <a:pPr marL="0" lvl="0" indent="0" algn="l" rtl="0">
              <a:lnSpc>
                <a:spcPct val="115000"/>
              </a:lnSpc>
              <a:spcBef>
                <a:spcPts val="1700"/>
              </a:spcBef>
              <a:spcAft>
                <a:spcPts val="0"/>
              </a:spcAft>
              <a:buNone/>
            </a:pPr>
            <a:r>
              <a:rPr lang="fr" sz="1100">
                <a:solidFill>
                  <a:schemeClr val="dk1"/>
                </a:solidFill>
                <a:latin typeface="Ubuntu"/>
                <a:ea typeface="Ubuntu"/>
                <a:cs typeface="Ubuntu"/>
                <a:sym typeface="Ubuntu"/>
              </a:rPr>
              <a:t>To earn this badge, you must share, for example, a student production, a photo or a video of the activity that was experimented in class. You could reinvest the learning sequence or activity created for the Design Badge or create another. </a:t>
            </a:r>
            <a:endParaRPr sz="1100">
              <a:solidFill>
                <a:schemeClr val="dk1"/>
              </a:solidFill>
              <a:latin typeface="Ubuntu"/>
              <a:ea typeface="Ubuntu"/>
              <a:cs typeface="Ubuntu"/>
              <a:sym typeface="Ubuntu"/>
            </a:endParaRPr>
          </a:p>
          <a:p>
            <a:pPr marL="0" lvl="0" indent="0" algn="l" rtl="0">
              <a:lnSpc>
                <a:spcPct val="115000"/>
              </a:lnSpc>
              <a:spcBef>
                <a:spcPts val="1700"/>
              </a:spcBef>
              <a:spcAft>
                <a:spcPts val="1700"/>
              </a:spcAft>
              <a:buNone/>
            </a:pPr>
            <a:r>
              <a:rPr lang="fr" sz="1100">
                <a:solidFill>
                  <a:schemeClr val="dk1"/>
                </a:solidFill>
                <a:latin typeface="Ubuntu"/>
                <a:ea typeface="Ubuntu"/>
                <a:cs typeface="Ubuntu"/>
                <a:sym typeface="Ubuntu"/>
              </a:rPr>
              <a:t>Some of you may not have access to a class. In this case, you can try to reproduce a similar context (in a training for example) or ask a colleague to experiment in their class. </a:t>
            </a:r>
            <a:endParaRPr sz="1100">
              <a:solidFill>
                <a:schemeClr val="dk1"/>
              </a:solidFill>
              <a:latin typeface="Ubuntu"/>
              <a:ea typeface="Ubuntu"/>
              <a:cs typeface="Ubuntu"/>
              <a:sym typeface="Ubuntu"/>
            </a:endParaRPr>
          </a:p>
        </p:txBody>
      </p:sp>
      <p:pic>
        <p:nvPicPr>
          <p:cNvPr id="73" name="Google Shape;73;p15"/>
          <p:cNvPicPr preferRelativeResize="0"/>
          <p:nvPr/>
        </p:nvPicPr>
        <p:blipFill>
          <a:blip r:embed="rId4">
            <a:alphaModFix/>
          </a:blip>
          <a:stretch>
            <a:fillRect/>
          </a:stretch>
        </p:blipFill>
        <p:spPr>
          <a:xfrm>
            <a:off x="6491725" y="7989338"/>
            <a:ext cx="1080899" cy="936950"/>
          </a:xfrm>
          <a:prstGeom prst="rect">
            <a:avLst/>
          </a:prstGeom>
          <a:noFill/>
          <a:ln>
            <a:noFill/>
          </a:ln>
        </p:spPr>
      </p:pic>
      <p:pic>
        <p:nvPicPr>
          <p:cNvPr id="74" name="Google Shape;74;p15"/>
          <p:cNvPicPr preferRelativeResize="0"/>
          <p:nvPr/>
        </p:nvPicPr>
        <p:blipFill>
          <a:blip r:embed="rId5">
            <a:alphaModFix/>
          </a:blip>
          <a:stretch>
            <a:fillRect/>
          </a:stretch>
        </p:blipFill>
        <p:spPr>
          <a:xfrm>
            <a:off x="6552000" y="4953000"/>
            <a:ext cx="1173049" cy="1017726"/>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43"/>
        <p:cNvGrpSpPr/>
        <p:nvPr/>
      </p:nvGrpSpPr>
      <p:grpSpPr>
        <a:xfrm>
          <a:off x="0" y="0"/>
          <a:ext cx="0" cy="0"/>
          <a:chOff x="0" y="0"/>
          <a:chExt cx="0" cy="0"/>
        </a:xfrm>
      </p:grpSpPr>
      <p:sp>
        <p:nvSpPr>
          <p:cNvPr id="344" name="Google Shape;344;p42"/>
          <p:cNvSpPr txBox="1"/>
          <p:nvPr/>
        </p:nvSpPr>
        <p:spPr>
          <a:xfrm>
            <a:off x="745750" y="952700"/>
            <a:ext cx="6311400" cy="18285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Clr>
                <a:schemeClr val="dk1"/>
              </a:buClr>
              <a:buSzPts val="1100"/>
              <a:buFont typeface="Arial"/>
              <a:buNone/>
            </a:pPr>
            <a:r>
              <a:rPr lang="fr" sz="2400" b="1">
                <a:solidFill>
                  <a:schemeClr val="lt2"/>
                </a:solidFill>
                <a:latin typeface="Architects Daughter"/>
                <a:ea typeface="Architects Daughter"/>
                <a:cs typeface="Architects Daughter"/>
                <a:sym typeface="Architects Daughter"/>
              </a:rPr>
              <a:t>Online training: Developing Your Information Literacy</a:t>
            </a:r>
            <a:endParaRPr sz="2400" b="1">
              <a:solidFill>
                <a:schemeClr val="lt2"/>
              </a:solidFill>
              <a:latin typeface="Architects Daughter"/>
              <a:ea typeface="Architects Daughter"/>
              <a:cs typeface="Architects Daughter"/>
              <a:sym typeface="Architects Daughter"/>
            </a:endParaRPr>
          </a:p>
          <a:p>
            <a:pPr marL="0" lvl="0" indent="0" algn="l" rtl="0">
              <a:lnSpc>
                <a:spcPct val="115000"/>
              </a:lnSpc>
              <a:spcBef>
                <a:spcPts val="0"/>
              </a:spcBef>
              <a:spcAft>
                <a:spcPts val="0"/>
              </a:spcAft>
              <a:buClr>
                <a:schemeClr val="dk1"/>
              </a:buClr>
              <a:buSzPts val="1100"/>
              <a:buFont typeface="Arial"/>
              <a:buNone/>
            </a:pPr>
            <a:endParaRPr sz="2400" b="1">
              <a:solidFill>
                <a:schemeClr val="lt2"/>
              </a:solidFill>
              <a:latin typeface="Architects Daughter"/>
              <a:ea typeface="Architects Daughter"/>
              <a:cs typeface="Architects Daughter"/>
              <a:sym typeface="Architects Daughter"/>
            </a:endParaRPr>
          </a:p>
          <a:p>
            <a:pPr marL="0" lvl="0" indent="0" algn="l" rtl="0">
              <a:lnSpc>
                <a:spcPct val="115000"/>
              </a:lnSpc>
              <a:spcBef>
                <a:spcPts val="0"/>
              </a:spcBef>
              <a:spcAft>
                <a:spcPts val="0"/>
              </a:spcAft>
              <a:buNone/>
            </a:pPr>
            <a:r>
              <a:rPr lang="fr" sz="2400" b="1">
                <a:solidFill>
                  <a:schemeClr val="lt2"/>
                </a:solidFill>
                <a:latin typeface="Architects Daughter"/>
                <a:ea typeface="Architects Daughter"/>
                <a:cs typeface="Architects Daughter"/>
                <a:sym typeface="Architects Daughter"/>
              </a:rPr>
              <a:t>Participant Booklet</a:t>
            </a:r>
            <a:endParaRPr sz="2400" b="1">
              <a:solidFill>
                <a:schemeClr val="lt2"/>
              </a:solidFill>
              <a:latin typeface="Architects Daughter"/>
              <a:ea typeface="Architects Daughter"/>
              <a:cs typeface="Architects Daughter"/>
              <a:sym typeface="Architects Daughter"/>
            </a:endParaRPr>
          </a:p>
        </p:txBody>
      </p:sp>
      <p:sp>
        <p:nvSpPr>
          <p:cNvPr id="345" name="Google Shape;345;p42"/>
          <p:cNvSpPr/>
          <p:nvPr/>
        </p:nvSpPr>
        <p:spPr>
          <a:xfrm>
            <a:off x="900250" y="3856025"/>
            <a:ext cx="6002400" cy="2782800"/>
          </a:xfrm>
          <a:prstGeom prst="roundRect">
            <a:avLst>
              <a:gd name="adj" fmla="val 10457"/>
            </a:avLst>
          </a:prstGeom>
          <a:solidFill>
            <a:srgbClr val="EEEEEE">
              <a:alpha val="88650"/>
            </a:srgbClr>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fr" sz="5200">
                <a:solidFill>
                  <a:schemeClr val="dk1"/>
                </a:solidFill>
                <a:latin typeface="Architects Daughter"/>
                <a:ea typeface="Architects Daughter"/>
                <a:cs typeface="Architects Daughter"/>
                <a:sym typeface="Architects Daughter"/>
              </a:rPr>
              <a:t>Module 7</a:t>
            </a:r>
            <a:endParaRPr sz="5200">
              <a:solidFill>
                <a:schemeClr val="dk1"/>
              </a:solidFill>
              <a:latin typeface="Architects Daughter"/>
              <a:ea typeface="Architects Daughter"/>
              <a:cs typeface="Architects Daughter"/>
              <a:sym typeface="Architects Daughter"/>
            </a:endParaRPr>
          </a:p>
          <a:p>
            <a:pPr marL="0" lvl="0" indent="0" algn="ctr" rtl="0">
              <a:spcBef>
                <a:spcPts val="0"/>
              </a:spcBef>
              <a:spcAft>
                <a:spcPts val="0"/>
              </a:spcAft>
              <a:buClr>
                <a:schemeClr val="dk1"/>
              </a:buClr>
              <a:buSzPts val="1100"/>
              <a:buFont typeface="Arial"/>
              <a:buNone/>
            </a:pPr>
            <a:r>
              <a:rPr lang="fr" sz="2400">
                <a:solidFill>
                  <a:schemeClr val="dk1"/>
                </a:solidFill>
                <a:latin typeface="Architects Daughter"/>
                <a:ea typeface="Architects Daughter"/>
                <a:cs typeface="Architects Daughter"/>
                <a:sym typeface="Architects Daughter"/>
              </a:rPr>
              <a:t>Synthesis of the online course</a:t>
            </a:r>
            <a:endParaRPr sz="5200">
              <a:solidFill>
                <a:schemeClr val="dk1"/>
              </a:solidFill>
              <a:latin typeface="Architects Daughter"/>
              <a:ea typeface="Architects Daughter"/>
              <a:cs typeface="Architects Daughter"/>
              <a:sym typeface="Architects Daughte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49"/>
        <p:cNvGrpSpPr/>
        <p:nvPr/>
      </p:nvGrpSpPr>
      <p:grpSpPr>
        <a:xfrm>
          <a:off x="0" y="0"/>
          <a:ext cx="0" cy="0"/>
          <a:chOff x="0" y="0"/>
          <a:chExt cx="0" cy="0"/>
        </a:xfrm>
      </p:grpSpPr>
      <p:sp>
        <p:nvSpPr>
          <p:cNvPr id="350" name="Google Shape;350;p43"/>
          <p:cNvSpPr/>
          <p:nvPr/>
        </p:nvSpPr>
        <p:spPr>
          <a:xfrm>
            <a:off x="28800" y="3874200"/>
            <a:ext cx="7736400" cy="5784000"/>
          </a:xfrm>
          <a:prstGeom prst="roundRect">
            <a:avLst>
              <a:gd name="adj" fmla="val 0"/>
            </a:avLst>
          </a:prstGeom>
          <a:solidFill>
            <a:srgbClr val="0076BA">
              <a:alpha val="88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51" name="Google Shape;351;p43"/>
          <p:cNvSpPr txBox="1"/>
          <p:nvPr/>
        </p:nvSpPr>
        <p:spPr>
          <a:xfrm>
            <a:off x="745750" y="4038600"/>
            <a:ext cx="5921700" cy="3201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solidFill>
                  <a:schemeClr val="lt1"/>
                </a:solidFill>
                <a:latin typeface="Ubuntu"/>
                <a:ea typeface="Ubuntu"/>
                <a:cs typeface="Ubuntu"/>
                <a:sym typeface="Ubuntu"/>
              </a:rPr>
              <a:t>We suggest that you take some time to reflect on the questions below and record your thoughts in your participant booklet. You can always consult the resources we have added to this page to help you synthesize the information you have learned throughout this self-training.</a:t>
            </a:r>
            <a:endParaRPr>
              <a:solidFill>
                <a:schemeClr val="lt1"/>
              </a:solidFill>
              <a:latin typeface="Ubuntu"/>
              <a:ea typeface="Ubuntu"/>
              <a:cs typeface="Ubuntu"/>
              <a:sym typeface="Ubuntu"/>
            </a:endParaRPr>
          </a:p>
          <a:p>
            <a:pPr marL="457200" lvl="0" indent="0" algn="l" rtl="0">
              <a:spcBef>
                <a:spcPts val="0"/>
              </a:spcBef>
              <a:spcAft>
                <a:spcPts val="0"/>
              </a:spcAft>
              <a:buNone/>
            </a:pPr>
            <a:endParaRPr>
              <a:solidFill>
                <a:schemeClr val="lt1"/>
              </a:solidFill>
              <a:latin typeface="Ubuntu"/>
              <a:ea typeface="Ubuntu"/>
              <a:cs typeface="Ubuntu"/>
              <a:sym typeface="Ubuntu"/>
            </a:endParaRPr>
          </a:p>
          <a:p>
            <a:pPr marL="457200" lvl="0" indent="-317500" algn="l" rtl="0">
              <a:spcBef>
                <a:spcPts val="0"/>
              </a:spcBef>
              <a:spcAft>
                <a:spcPts val="0"/>
              </a:spcAft>
              <a:buClr>
                <a:schemeClr val="lt1"/>
              </a:buClr>
              <a:buSzPts val="1400"/>
              <a:buFont typeface="Ubuntu"/>
              <a:buAutoNum type="arabicPeriod"/>
            </a:pPr>
            <a:r>
              <a:rPr lang="fr">
                <a:solidFill>
                  <a:schemeClr val="lt1"/>
                </a:solidFill>
                <a:latin typeface="Ubuntu"/>
                <a:ea typeface="Ubuntu"/>
                <a:cs typeface="Ubuntu"/>
                <a:sym typeface="Ubuntu"/>
              </a:rPr>
              <a:t>We all know the importance of developing our information literacy skills to become ethical citizens in the digital age.</a:t>
            </a:r>
            <a:endParaRPr>
              <a:solidFill>
                <a:schemeClr val="lt1"/>
              </a:solidFill>
              <a:latin typeface="Ubuntu"/>
              <a:ea typeface="Ubuntu"/>
              <a:cs typeface="Ubuntu"/>
              <a:sym typeface="Ubuntu"/>
            </a:endParaRPr>
          </a:p>
          <a:p>
            <a:pPr marL="457200" lvl="0" indent="-317500" algn="l" rtl="0">
              <a:spcBef>
                <a:spcPts val="0"/>
              </a:spcBef>
              <a:spcAft>
                <a:spcPts val="0"/>
              </a:spcAft>
              <a:buClr>
                <a:schemeClr val="lt1"/>
              </a:buClr>
              <a:buSzPts val="1400"/>
              <a:buFont typeface="Ubuntu"/>
              <a:buAutoNum type="arabicPeriod"/>
            </a:pPr>
            <a:r>
              <a:rPr lang="fr">
                <a:solidFill>
                  <a:schemeClr val="lt1"/>
                </a:solidFill>
                <a:latin typeface="Ubuntu"/>
                <a:ea typeface="Ubuntu"/>
                <a:cs typeface="Ubuntu"/>
                <a:sym typeface="Ubuntu"/>
              </a:rPr>
              <a:t>What have you learned during this self-training?</a:t>
            </a:r>
            <a:endParaRPr>
              <a:solidFill>
                <a:schemeClr val="lt1"/>
              </a:solidFill>
              <a:latin typeface="Ubuntu"/>
              <a:ea typeface="Ubuntu"/>
              <a:cs typeface="Ubuntu"/>
              <a:sym typeface="Ubuntu"/>
            </a:endParaRPr>
          </a:p>
          <a:p>
            <a:pPr marL="457200" lvl="0" indent="-317500" algn="l" rtl="0">
              <a:spcBef>
                <a:spcPts val="0"/>
              </a:spcBef>
              <a:spcAft>
                <a:spcPts val="0"/>
              </a:spcAft>
              <a:buClr>
                <a:schemeClr val="lt1"/>
              </a:buClr>
              <a:buSzPts val="1400"/>
              <a:buFont typeface="Ubuntu"/>
              <a:buAutoNum type="arabicPeriod"/>
            </a:pPr>
            <a:r>
              <a:rPr lang="fr">
                <a:solidFill>
                  <a:schemeClr val="lt1"/>
                </a:solidFill>
                <a:latin typeface="Ubuntu"/>
                <a:ea typeface="Ubuntu"/>
                <a:cs typeface="Ubuntu"/>
                <a:sym typeface="Ubuntu"/>
              </a:rPr>
              <a:t>What difficulties did you encounter?</a:t>
            </a:r>
            <a:endParaRPr>
              <a:solidFill>
                <a:schemeClr val="lt1"/>
              </a:solidFill>
              <a:latin typeface="Ubuntu"/>
              <a:ea typeface="Ubuntu"/>
              <a:cs typeface="Ubuntu"/>
              <a:sym typeface="Ubuntu"/>
            </a:endParaRPr>
          </a:p>
          <a:p>
            <a:pPr marL="457200" lvl="0" indent="-317500" algn="l" rtl="0">
              <a:spcBef>
                <a:spcPts val="0"/>
              </a:spcBef>
              <a:spcAft>
                <a:spcPts val="0"/>
              </a:spcAft>
              <a:buClr>
                <a:schemeClr val="lt1"/>
              </a:buClr>
              <a:buSzPts val="1400"/>
              <a:buFont typeface="Ubuntu"/>
              <a:buAutoNum type="arabicPeriod"/>
            </a:pPr>
            <a:r>
              <a:rPr lang="fr">
                <a:solidFill>
                  <a:schemeClr val="lt1"/>
                </a:solidFill>
                <a:latin typeface="Ubuntu"/>
                <a:ea typeface="Ubuntu"/>
                <a:cs typeface="Ubuntu"/>
                <a:sym typeface="Ubuntu"/>
              </a:rPr>
              <a:t>Why is it important to help learners develop their information literacy skills in today’s world?</a:t>
            </a:r>
            <a:endParaRPr>
              <a:solidFill>
                <a:schemeClr val="lt1"/>
              </a:solidFill>
              <a:latin typeface="Ubuntu"/>
              <a:ea typeface="Ubuntu"/>
              <a:cs typeface="Ubuntu"/>
              <a:sym typeface="Ubuntu"/>
            </a:endParaRPr>
          </a:p>
          <a:p>
            <a:pPr marL="457200" lvl="0" indent="-317500" algn="l" rtl="0">
              <a:spcBef>
                <a:spcPts val="0"/>
              </a:spcBef>
              <a:spcAft>
                <a:spcPts val="0"/>
              </a:spcAft>
              <a:buClr>
                <a:schemeClr val="lt1"/>
              </a:buClr>
              <a:buSzPts val="1400"/>
              <a:buFont typeface="Ubuntu"/>
              <a:buAutoNum type="arabicPeriod"/>
            </a:pPr>
            <a:r>
              <a:rPr lang="fr">
                <a:solidFill>
                  <a:schemeClr val="lt1"/>
                </a:solidFill>
                <a:latin typeface="Ubuntu"/>
                <a:ea typeface="Ubuntu"/>
                <a:cs typeface="Ubuntu"/>
                <a:sym typeface="Ubuntu"/>
              </a:rPr>
              <a:t>Now that you have completed this self-training, what changes will you make to your professional practice?</a:t>
            </a:r>
            <a:endParaRPr>
              <a:solidFill>
                <a:schemeClr val="lt1"/>
              </a:solidFill>
              <a:latin typeface="Ubuntu"/>
              <a:ea typeface="Ubuntu"/>
              <a:cs typeface="Ubuntu"/>
              <a:sym typeface="Ubuntu"/>
            </a:endParaRPr>
          </a:p>
        </p:txBody>
      </p:sp>
      <p:sp>
        <p:nvSpPr>
          <p:cNvPr id="352" name="Google Shape;352;p43"/>
          <p:cNvSpPr/>
          <p:nvPr/>
        </p:nvSpPr>
        <p:spPr>
          <a:xfrm>
            <a:off x="790575" y="7366575"/>
            <a:ext cx="6067500" cy="1977600"/>
          </a:xfrm>
          <a:prstGeom prst="rect">
            <a:avLst/>
          </a:prstGeom>
          <a:solidFill>
            <a:srgbClr val="EEEEEE">
              <a:alpha val="84320"/>
            </a:srgbClr>
          </a:solidFill>
          <a:ln w="9525" cap="flat" cmpd="sng">
            <a:solidFill>
              <a:schemeClr val="dk2"/>
            </a:solidFill>
            <a:prstDash val="solid"/>
            <a:round/>
            <a:headEnd type="none" w="sm" len="sm"/>
            <a:tailEnd type="none" w="sm" len="sm"/>
          </a:ln>
        </p:spPr>
        <p:txBody>
          <a:bodyPr spcFirstLastPara="1" wrap="square" lIns="180000" tIns="91425" rIns="91425" bIns="91425" anchor="t" anchorCtr="0">
            <a:noAutofit/>
          </a:bodyPr>
          <a:lstStyle/>
          <a:p>
            <a:pPr marL="0" lvl="0" indent="0" algn="l" rtl="0">
              <a:spcBef>
                <a:spcPts val="0"/>
              </a:spcBef>
              <a:spcAft>
                <a:spcPts val="0"/>
              </a:spcAft>
              <a:buNone/>
            </a:pPr>
            <a:endParaRPr/>
          </a:p>
        </p:txBody>
      </p:sp>
      <p:cxnSp>
        <p:nvCxnSpPr>
          <p:cNvPr id="353" name="Google Shape;353;p43"/>
          <p:cNvCxnSpPr>
            <a:stCxn id="354" idx="2"/>
          </p:cNvCxnSpPr>
          <p:nvPr/>
        </p:nvCxnSpPr>
        <p:spPr>
          <a:xfrm flipH="1">
            <a:off x="800096" y="5239373"/>
            <a:ext cx="6176400" cy="4180800"/>
          </a:xfrm>
          <a:prstGeom prst="bentConnector3">
            <a:avLst>
              <a:gd name="adj1" fmla="val -549"/>
            </a:avLst>
          </a:prstGeom>
          <a:noFill/>
          <a:ln w="9525" cap="flat" cmpd="sng">
            <a:solidFill>
              <a:schemeClr val="lt2"/>
            </a:solidFill>
            <a:prstDash val="solid"/>
            <a:round/>
            <a:headEnd type="none" w="med" len="med"/>
            <a:tailEnd type="none" w="med" len="med"/>
          </a:ln>
        </p:spPr>
      </p:cxnSp>
      <p:pic>
        <p:nvPicPr>
          <p:cNvPr id="355" name="Google Shape;355;p43"/>
          <p:cNvPicPr preferRelativeResize="0"/>
          <p:nvPr/>
        </p:nvPicPr>
        <p:blipFill>
          <a:blip r:embed="rId4">
            <a:alphaModFix/>
          </a:blip>
          <a:stretch>
            <a:fillRect/>
          </a:stretch>
        </p:blipFill>
        <p:spPr>
          <a:xfrm>
            <a:off x="6559200" y="4579200"/>
            <a:ext cx="900000" cy="900000"/>
          </a:xfrm>
          <a:prstGeom prst="rect">
            <a:avLst/>
          </a:prstGeom>
          <a:noFill/>
          <a:ln>
            <a:noFill/>
          </a:ln>
        </p:spPr>
      </p:pic>
      <p:sp>
        <p:nvSpPr>
          <p:cNvPr id="356" name="Google Shape;356;p43"/>
          <p:cNvSpPr txBox="1"/>
          <p:nvPr/>
        </p:nvSpPr>
        <p:spPr>
          <a:xfrm>
            <a:off x="745750" y="343100"/>
            <a:ext cx="6311400" cy="24042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fr" sz="2400" b="1">
                <a:solidFill>
                  <a:schemeClr val="lt2"/>
                </a:solidFill>
                <a:latin typeface="Architects Daughter"/>
                <a:ea typeface="Architects Daughter"/>
                <a:cs typeface="Architects Daughter"/>
                <a:sym typeface="Architects Daughter"/>
              </a:rPr>
              <a:t>Module 7  </a:t>
            </a:r>
            <a:br>
              <a:rPr lang="fr" sz="2400" b="1">
                <a:solidFill>
                  <a:schemeClr val="lt2"/>
                </a:solidFill>
                <a:latin typeface="Architects Daughter"/>
                <a:ea typeface="Architects Daughter"/>
                <a:cs typeface="Architects Daughter"/>
                <a:sym typeface="Architects Daughter"/>
              </a:rPr>
            </a:br>
            <a:r>
              <a:rPr lang="fr" sz="2400" b="1">
                <a:solidFill>
                  <a:schemeClr val="lt2"/>
                </a:solidFill>
                <a:latin typeface="Architects Daughter"/>
                <a:ea typeface="Architects Daughter"/>
                <a:cs typeface="Architects Daughter"/>
                <a:sym typeface="Architects Daughter"/>
              </a:rPr>
              <a:t>Synthesis of the online course </a:t>
            </a:r>
            <a:endParaRPr sz="2000">
              <a:solidFill>
                <a:schemeClr val="lt1"/>
              </a:solidFill>
              <a:latin typeface="Ubuntu"/>
              <a:ea typeface="Ubuntu"/>
              <a:cs typeface="Ubuntu"/>
              <a:sym typeface="Ubuntu"/>
            </a:endParaRPr>
          </a:p>
          <a:p>
            <a:pPr marL="0" lvl="0" indent="0" algn="l" rtl="0">
              <a:lnSpc>
                <a:spcPct val="115000"/>
              </a:lnSpc>
              <a:spcBef>
                <a:spcPts val="0"/>
              </a:spcBef>
              <a:spcAft>
                <a:spcPts val="0"/>
              </a:spcAft>
              <a:buNone/>
            </a:pPr>
            <a:endParaRPr sz="2000">
              <a:solidFill>
                <a:schemeClr val="lt1"/>
              </a:solidFill>
              <a:latin typeface="Ubuntu"/>
              <a:ea typeface="Ubuntu"/>
              <a:cs typeface="Ubuntu"/>
              <a:sym typeface="Ubuntu"/>
            </a:endParaRPr>
          </a:p>
          <a:p>
            <a:pPr marL="0" lvl="0" indent="0" algn="l" rtl="0">
              <a:lnSpc>
                <a:spcPct val="115000"/>
              </a:lnSpc>
              <a:spcBef>
                <a:spcPts val="0"/>
              </a:spcBef>
              <a:spcAft>
                <a:spcPts val="0"/>
              </a:spcAft>
              <a:buNone/>
            </a:pPr>
            <a:r>
              <a:rPr lang="fr" sz="2000">
                <a:solidFill>
                  <a:schemeClr val="lt1"/>
                </a:solidFill>
                <a:latin typeface="Ubuntu"/>
                <a:ea typeface="Ubuntu"/>
                <a:cs typeface="Ubuntu"/>
                <a:sym typeface="Ubuntu"/>
              </a:rPr>
              <a:t>Synthesis</a:t>
            </a:r>
            <a:endParaRPr sz="2000">
              <a:solidFill>
                <a:schemeClr val="lt1"/>
              </a:solidFill>
              <a:latin typeface="Ubuntu"/>
              <a:ea typeface="Ubuntu"/>
              <a:cs typeface="Ubuntu"/>
              <a:sym typeface="Ubuntu"/>
            </a:endParaRPr>
          </a:p>
          <a:p>
            <a:pPr marL="0" lvl="0" indent="0" algn="l" rtl="0">
              <a:lnSpc>
                <a:spcPct val="115000"/>
              </a:lnSpc>
              <a:spcBef>
                <a:spcPts val="0"/>
              </a:spcBef>
              <a:spcAft>
                <a:spcPts val="0"/>
              </a:spcAft>
              <a:buNone/>
            </a:pPr>
            <a:endParaRPr sz="2000">
              <a:solidFill>
                <a:schemeClr val="lt1"/>
              </a:solidFill>
              <a:latin typeface="Ubuntu"/>
              <a:ea typeface="Ubuntu"/>
              <a:cs typeface="Ubuntu"/>
              <a:sym typeface="Ubuntu"/>
            </a:endParaRPr>
          </a:p>
          <a:p>
            <a:pPr marL="0" lvl="0" indent="0" algn="l" rtl="0">
              <a:lnSpc>
                <a:spcPct val="115000"/>
              </a:lnSpc>
              <a:spcBef>
                <a:spcPts val="0"/>
              </a:spcBef>
              <a:spcAft>
                <a:spcPts val="0"/>
              </a:spcAft>
              <a:buNone/>
            </a:pPr>
            <a:r>
              <a:rPr lang="fr" sz="2000">
                <a:solidFill>
                  <a:srgbClr val="FFFFFF"/>
                </a:solidFill>
                <a:latin typeface="Ubuntu"/>
                <a:ea typeface="Ubuntu"/>
                <a:cs typeface="Ubuntu"/>
                <a:sym typeface="Ubuntu"/>
              </a:rPr>
              <a:t>Activity 7.1 </a:t>
            </a:r>
            <a:endParaRPr sz="2000">
              <a:solidFill>
                <a:srgbClr val="FFFFFF"/>
              </a:solidFill>
              <a:latin typeface="Ubuntu"/>
              <a:ea typeface="Ubuntu"/>
              <a:cs typeface="Ubuntu"/>
              <a:sym typeface="Ubuntu"/>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8"/>
        <p:cNvGrpSpPr/>
        <p:nvPr/>
      </p:nvGrpSpPr>
      <p:grpSpPr>
        <a:xfrm>
          <a:off x="0" y="0"/>
          <a:ext cx="0" cy="0"/>
          <a:chOff x="0" y="0"/>
          <a:chExt cx="0" cy="0"/>
        </a:xfrm>
      </p:grpSpPr>
      <p:sp>
        <p:nvSpPr>
          <p:cNvPr id="79" name="Google Shape;79;p16"/>
          <p:cNvSpPr txBox="1"/>
          <p:nvPr/>
        </p:nvSpPr>
        <p:spPr>
          <a:xfrm>
            <a:off x="745750" y="952700"/>
            <a:ext cx="6156900" cy="15984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Clr>
                <a:schemeClr val="dk1"/>
              </a:buClr>
              <a:buSzPts val="1100"/>
              <a:buFont typeface="Arial"/>
              <a:buNone/>
            </a:pPr>
            <a:r>
              <a:rPr lang="fr" sz="2400" b="1">
                <a:solidFill>
                  <a:schemeClr val="lt2"/>
                </a:solidFill>
                <a:latin typeface="Architects Daughter"/>
                <a:ea typeface="Architects Daughter"/>
                <a:cs typeface="Architects Daughter"/>
                <a:sym typeface="Architects Daughter"/>
              </a:rPr>
              <a:t>Online training: Developing Your Information Literacy</a:t>
            </a:r>
            <a:endParaRPr sz="2400" b="1">
              <a:solidFill>
                <a:schemeClr val="lt2"/>
              </a:solidFill>
              <a:latin typeface="Architects Daughter"/>
              <a:ea typeface="Architects Daughter"/>
              <a:cs typeface="Architects Daughter"/>
              <a:sym typeface="Architects Daughter"/>
            </a:endParaRPr>
          </a:p>
          <a:p>
            <a:pPr marL="0" lvl="0" indent="0" algn="l" rtl="0">
              <a:lnSpc>
                <a:spcPct val="115000"/>
              </a:lnSpc>
              <a:spcBef>
                <a:spcPts val="0"/>
              </a:spcBef>
              <a:spcAft>
                <a:spcPts val="0"/>
              </a:spcAft>
              <a:buClr>
                <a:schemeClr val="dk1"/>
              </a:buClr>
              <a:buSzPts val="1100"/>
              <a:buFont typeface="Arial"/>
              <a:buNone/>
            </a:pPr>
            <a:endParaRPr sz="1100" b="1">
              <a:solidFill>
                <a:schemeClr val="lt2"/>
              </a:solidFill>
              <a:latin typeface="Architects Daughter"/>
              <a:ea typeface="Architects Daughter"/>
              <a:cs typeface="Architects Daughter"/>
              <a:sym typeface="Architects Daughter"/>
            </a:endParaRPr>
          </a:p>
          <a:p>
            <a:pPr marL="0" lvl="0" indent="0" algn="l" rtl="0">
              <a:lnSpc>
                <a:spcPct val="115000"/>
              </a:lnSpc>
              <a:spcBef>
                <a:spcPts val="0"/>
              </a:spcBef>
              <a:spcAft>
                <a:spcPts val="0"/>
              </a:spcAft>
              <a:buClr>
                <a:schemeClr val="dk1"/>
              </a:buClr>
              <a:buSzPts val="1100"/>
              <a:buFont typeface="Arial"/>
              <a:buNone/>
            </a:pPr>
            <a:r>
              <a:rPr lang="fr" sz="2400" b="1">
                <a:solidFill>
                  <a:schemeClr val="lt2"/>
                </a:solidFill>
                <a:latin typeface="Architects Daughter"/>
                <a:ea typeface="Architects Daughter"/>
                <a:cs typeface="Architects Daughter"/>
                <a:sym typeface="Architects Daughter"/>
              </a:rPr>
              <a:t>Participant Booklet</a:t>
            </a:r>
            <a:endParaRPr sz="2400" b="1">
              <a:solidFill>
                <a:schemeClr val="lt2"/>
              </a:solidFill>
              <a:latin typeface="Architects Daughter"/>
              <a:ea typeface="Architects Daughter"/>
              <a:cs typeface="Architects Daughter"/>
              <a:sym typeface="Architects Daughter"/>
            </a:endParaRPr>
          </a:p>
        </p:txBody>
      </p:sp>
      <p:sp>
        <p:nvSpPr>
          <p:cNvPr id="80" name="Google Shape;80;p16"/>
          <p:cNvSpPr/>
          <p:nvPr/>
        </p:nvSpPr>
        <p:spPr>
          <a:xfrm>
            <a:off x="900250" y="3856025"/>
            <a:ext cx="6002400" cy="2782800"/>
          </a:xfrm>
          <a:prstGeom prst="roundRect">
            <a:avLst>
              <a:gd name="adj" fmla="val 10457"/>
            </a:avLst>
          </a:prstGeom>
          <a:solidFill>
            <a:srgbClr val="EEEEEE">
              <a:alpha val="88650"/>
            </a:srgbClr>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fr" sz="5200">
                <a:solidFill>
                  <a:schemeClr val="dk1"/>
                </a:solidFill>
                <a:latin typeface="Architects Daughter"/>
                <a:ea typeface="Architects Daughter"/>
                <a:cs typeface="Architects Daughter"/>
                <a:sym typeface="Architects Daughter"/>
              </a:rPr>
              <a:t>Module 1</a:t>
            </a:r>
            <a:br>
              <a:rPr lang="fr" sz="3600">
                <a:solidFill>
                  <a:schemeClr val="dk1"/>
                </a:solidFill>
                <a:latin typeface="Architects Daughter"/>
                <a:ea typeface="Architects Daughter"/>
                <a:cs typeface="Architects Daughter"/>
                <a:sym typeface="Architects Daughter"/>
              </a:rPr>
            </a:br>
            <a:r>
              <a:rPr lang="fr" sz="2400">
                <a:solidFill>
                  <a:schemeClr val="dk1"/>
                </a:solidFill>
                <a:latin typeface="Architects Daughter"/>
                <a:ea typeface="Architects Daughter"/>
                <a:cs typeface="Architects Daughter"/>
                <a:sym typeface="Architects Daughter"/>
              </a:rPr>
              <a:t>Context</a:t>
            </a:r>
            <a:endParaRPr sz="2400">
              <a:solidFill>
                <a:schemeClr val="dk1"/>
              </a:solidFill>
              <a:latin typeface="Architects Daughter"/>
              <a:ea typeface="Architects Daughter"/>
              <a:cs typeface="Architects Daughter"/>
              <a:sym typeface="Architects Daughte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4"/>
        <p:cNvGrpSpPr/>
        <p:nvPr/>
      </p:nvGrpSpPr>
      <p:grpSpPr>
        <a:xfrm>
          <a:off x="0" y="0"/>
          <a:ext cx="0" cy="0"/>
          <a:chOff x="0" y="0"/>
          <a:chExt cx="0" cy="0"/>
        </a:xfrm>
      </p:grpSpPr>
      <p:sp>
        <p:nvSpPr>
          <p:cNvPr id="85" name="Google Shape;85;p17"/>
          <p:cNvSpPr txBox="1"/>
          <p:nvPr/>
        </p:nvSpPr>
        <p:spPr>
          <a:xfrm>
            <a:off x="745750" y="343100"/>
            <a:ext cx="6311400" cy="26520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fr" sz="2400" b="1">
                <a:solidFill>
                  <a:schemeClr val="lt2"/>
                </a:solidFill>
                <a:latin typeface="Architects Daughter"/>
                <a:ea typeface="Architects Daughter"/>
                <a:cs typeface="Architects Daughter"/>
                <a:sym typeface="Architects Daughter"/>
              </a:rPr>
              <a:t>Module 1  </a:t>
            </a:r>
            <a:br>
              <a:rPr lang="fr" sz="2400" b="1">
                <a:solidFill>
                  <a:schemeClr val="lt2"/>
                </a:solidFill>
                <a:latin typeface="Architects Daughter"/>
                <a:ea typeface="Architects Daughter"/>
                <a:cs typeface="Architects Daughter"/>
                <a:sym typeface="Architects Daughter"/>
              </a:rPr>
            </a:br>
            <a:r>
              <a:rPr lang="fr" sz="2400" b="1">
                <a:solidFill>
                  <a:schemeClr val="lt2"/>
                </a:solidFill>
                <a:latin typeface="Architects Daughter"/>
                <a:ea typeface="Architects Daughter"/>
                <a:cs typeface="Architects Daughter"/>
                <a:sym typeface="Architects Daughter"/>
              </a:rPr>
              <a:t>Overview of the Inquiry Process and Information Literacy</a:t>
            </a:r>
            <a:endParaRPr sz="2400" b="1">
              <a:solidFill>
                <a:schemeClr val="lt2"/>
              </a:solidFill>
              <a:latin typeface="Architects Daughter"/>
              <a:ea typeface="Architects Daughter"/>
              <a:cs typeface="Architects Daughter"/>
              <a:sym typeface="Architects Daughter"/>
            </a:endParaRPr>
          </a:p>
          <a:p>
            <a:pPr marL="0" lvl="0" indent="0" algn="l" rtl="0">
              <a:lnSpc>
                <a:spcPct val="115000"/>
              </a:lnSpc>
              <a:spcBef>
                <a:spcPts val="0"/>
              </a:spcBef>
              <a:spcAft>
                <a:spcPts val="0"/>
              </a:spcAft>
              <a:buNone/>
            </a:pPr>
            <a:endParaRPr sz="1000" b="1">
              <a:solidFill>
                <a:schemeClr val="lt2"/>
              </a:solidFill>
              <a:latin typeface="Architects Daughter"/>
              <a:ea typeface="Architects Daughter"/>
              <a:cs typeface="Architects Daughter"/>
              <a:sym typeface="Architects Daughter"/>
            </a:endParaRPr>
          </a:p>
          <a:p>
            <a:pPr marL="0" lvl="0" indent="0" algn="l" rtl="0">
              <a:lnSpc>
                <a:spcPct val="115000"/>
              </a:lnSpc>
              <a:spcBef>
                <a:spcPts val="0"/>
              </a:spcBef>
              <a:spcAft>
                <a:spcPts val="0"/>
              </a:spcAft>
              <a:buNone/>
            </a:pPr>
            <a:endParaRPr sz="2000">
              <a:solidFill>
                <a:srgbClr val="0076BA"/>
              </a:solidFill>
              <a:latin typeface="Ubuntu"/>
              <a:ea typeface="Ubuntu"/>
              <a:cs typeface="Ubuntu"/>
              <a:sym typeface="Ubuntu"/>
            </a:endParaRPr>
          </a:p>
          <a:p>
            <a:pPr marL="0" lvl="0" indent="0" algn="l" rtl="0">
              <a:lnSpc>
                <a:spcPct val="115000"/>
              </a:lnSpc>
              <a:spcBef>
                <a:spcPts val="0"/>
              </a:spcBef>
              <a:spcAft>
                <a:spcPts val="0"/>
              </a:spcAft>
              <a:buNone/>
            </a:pPr>
            <a:endParaRPr sz="2000">
              <a:solidFill>
                <a:srgbClr val="0076BA"/>
              </a:solidFill>
              <a:latin typeface="Ubuntu"/>
              <a:ea typeface="Ubuntu"/>
              <a:cs typeface="Ubuntu"/>
              <a:sym typeface="Ubuntu"/>
            </a:endParaRPr>
          </a:p>
          <a:p>
            <a:pPr marL="0" lvl="0" indent="0" algn="l" rtl="0">
              <a:lnSpc>
                <a:spcPct val="115000"/>
              </a:lnSpc>
              <a:spcBef>
                <a:spcPts val="0"/>
              </a:spcBef>
              <a:spcAft>
                <a:spcPts val="0"/>
              </a:spcAft>
              <a:buNone/>
            </a:pPr>
            <a:r>
              <a:rPr lang="fr" sz="2000">
                <a:solidFill>
                  <a:schemeClr val="lt1"/>
                </a:solidFill>
                <a:latin typeface="Ubuntu"/>
                <a:ea typeface="Ubuntu"/>
                <a:cs typeface="Ubuntu"/>
                <a:sym typeface="Ubuntu"/>
              </a:rPr>
              <a:t>Context</a:t>
            </a:r>
            <a:endParaRPr sz="2000">
              <a:solidFill>
                <a:srgbClr val="0076BA"/>
              </a:solidFill>
              <a:latin typeface="Ubuntu"/>
              <a:ea typeface="Ubuntu"/>
              <a:cs typeface="Ubuntu"/>
              <a:sym typeface="Ubuntu"/>
            </a:endParaRPr>
          </a:p>
        </p:txBody>
      </p:sp>
      <p:sp>
        <p:nvSpPr>
          <p:cNvPr id="86" name="Google Shape;86;p17"/>
          <p:cNvSpPr/>
          <p:nvPr/>
        </p:nvSpPr>
        <p:spPr>
          <a:xfrm>
            <a:off x="28800" y="3874200"/>
            <a:ext cx="7736400" cy="5784000"/>
          </a:xfrm>
          <a:prstGeom prst="roundRect">
            <a:avLst>
              <a:gd name="adj" fmla="val 0"/>
            </a:avLst>
          </a:prstGeom>
          <a:solidFill>
            <a:srgbClr val="0076BA">
              <a:alpha val="88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87" name="Google Shape;87;p17"/>
          <p:cNvSpPr txBox="1"/>
          <p:nvPr/>
        </p:nvSpPr>
        <p:spPr>
          <a:xfrm>
            <a:off x="745750" y="4201600"/>
            <a:ext cx="6529800" cy="3848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fr">
                <a:solidFill>
                  <a:schemeClr val="lt1"/>
                </a:solidFill>
                <a:latin typeface="Ubuntu"/>
                <a:ea typeface="Ubuntu"/>
                <a:cs typeface="Ubuntu"/>
                <a:sym typeface="Ubuntu"/>
              </a:rPr>
              <a:t>Personal Notes</a:t>
            </a:r>
            <a:endParaRPr>
              <a:solidFill>
                <a:schemeClr val="lt1"/>
              </a:solidFill>
              <a:latin typeface="Ubuntu"/>
              <a:ea typeface="Ubuntu"/>
              <a:cs typeface="Ubuntu"/>
              <a:sym typeface="Ubuntu"/>
            </a:endParaRPr>
          </a:p>
          <a:p>
            <a:pPr marL="0" lvl="0" indent="0" algn="l" rtl="0">
              <a:spcBef>
                <a:spcPts val="0"/>
              </a:spcBef>
              <a:spcAft>
                <a:spcPts val="0"/>
              </a:spcAft>
              <a:buNone/>
            </a:pPr>
            <a:endParaRPr>
              <a:solidFill>
                <a:schemeClr val="lt1"/>
              </a:solidFill>
              <a:latin typeface="Ubuntu"/>
              <a:ea typeface="Ubuntu"/>
              <a:cs typeface="Ubuntu"/>
              <a:sym typeface="Ubuntu"/>
            </a:endParaRPr>
          </a:p>
          <a:p>
            <a:pPr marL="0" lvl="0" indent="0" algn="l" rtl="0">
              <a:spcBef>
                <a:spcPts val="0"/>
              </a:spcBef>
              <a:spcAft>
                <a:spcPts val="0"/>
              </a:spcAft>
              <a:buNone/>
            </a:pPr>
            <a:endParaRPr>
              <a:solidFill>
                <a:schemeClr val="lt1"/>
              </a:solidFill>
              <a:latin typeface="Ubuntu"/>
              <a:ea typeface="Ubuntu"/>
              <a:cs typeface="Ubuntu"/>
              <a:sym typeface="Ubuntu"/>
            </a:endParaRPr>
          </a:p>
          <a:p>
            <a:pPr marL="0" lvl="0" indent="0" algn="l" rtl="0">
              <a:spcBef>
                <a:spcPts val="0"/>
              </a:spcBef>
              <a:spcAft>
                <a:spcPts val="0"/>
              </a:spcAft>
              <a:buNone/>
            </a:pPr>
            <a:endParaRPr>
              <a:solidFill>
                <a:schemeClr val="lt1"/>
              </a:solidFill>
              <a:latin typeface="Ubuntu"/>
              <a:ea typeface="Ubuntu"/>
              <a:cs typeface="Ubuntu"/>
              <a:sym typeface="Ubuntu"/>
            </a:endParaRPr>
          </a:p>
          <a:p>
            <a:pPr marL="0" lvl="0" indent="0" algn="l" rtl="0">
              <a:spcBef>
                <a:spcPts val="0"/>
              </a:spcBef>
              <a:spcAft>
                <a:spcPts val="0"/>
              </a:spcAft>
              <a:buNone/>
            </a:pPr>
            <a:endParaRPr>
              <a:solidFill>
                <a:schemeClr val="lt1"/>
              </a:solidFill>
              <a:latin typeface="Ubuntu"/>
              <a:ea typeface="Ubuntu"/>
              <a:cs typeface="Ubuntu"/>
              <a:sym typeface="Ubuntu"/>
            </a:endParaRPr>
          </a:p>
          <a:p>
            <a:pPr marL="0" lvl="0" indent="0" algn="l" rtl="0">
              <a:spcBef>
                <a:spcPts val="0"/>
              </a:spcBef>
              <a:spcAft>
                <a:spcPts val="0"/>
              </a:spcAft>
              <a:buNone/>
            </a:pPr>
            <a:endParaRPr>
              <a:solidFill>
                <a:schemeClr val="lt1"/>
              </a:solidFill>
              <a:latin typeface="Ubuntu"/>
              <a:ea typeface="Ubuntu"/>
              <a:cs typeface="Ubuntu"/>
              <a:sym typeface="Ubuntu"/>
            </a:endParaRPr>
          </a:p>
          <a:p>
            <a:pPr marL="0" lvl="0" indent="0" algn="l" rtl="0">
              <a:spcBef>
                <a:spcPts val="0"/>
              </a:spcBef>
              <a:spcAft>
                <a:spcPts val="0"/>
              </a:spcAft>
              <a:buNone/>
            </a:pPr>
            <a:endParaRPr>
              <a:solidFill>
                <a:schemeClr val="lt1"/>
              </a:solidFill>
              <a:latin typeface="Ubuntu"/>
              <a:ea typeface="Ubuntu"/>
              <a:cs typeface="Ubuntu"/>
              <a:sym typeface="Ubuntu"/>
            </a:endParaRPr>
          </a:p>
          <a:p>
            <a:pPr marL="0" lvl="0" indent="0" algn="l" rtl="0">
              <a:spcBef>
                <a:spcPts val="0"/>
              </a:spcBef>
              <a:spcAft>
                <a:spcPts val="0"/>
              </a:spcAft>
              <a:buNone/>
            </a:pPr>
            <a:endParaRPr>
              <a:solidFill>
                <a:schemeClr val="lt1"/>
              </a:solidFill>
              <a:latin typeface="Ubuntu"/>
              <a:ea typeface="Ubuntu"/>
              <a:cs typeface="Ubuntu"/>
              <a:sym typeface="Ubuntu"/>
            </a:endParaRPr>
          </a:p>
          <a:p>
            <a:pPr marL="0" lvl="0" indent="0" algn="l" rtl="0">
              <a:spcBef>
                <a:spcPts val="0"/>
              </a:spcBef>
              <a:spcAft>
                <a:spcPts val="0"/>
              </a:spcAft>
              <a:buNone/>
            </a:pPr>
            <a:endParaRPr>
              <a:solidFill>
                <a:schemeClr val="lt1"/>
              </a:solidFill>
              <a:latin typeface="Ubuntu"/>
              <a:ea typeface="Ubuntu"/>
              <a:cs typeface="Ubuntu"/>
              <a:sym typeface="Ubuntu"/>
            </a:endParaRPr>
          </a:p>
          <a:p>
            <a:pPr marL="0" lvl="0" indent="0" algn="l" rtl="0">
              <a:spcBef>
                <a:spcPts val="0"/>
              </a:spcBef>
              <a:spcAft>
                <a:spcPts val="0"/>
              </a:spcAft>
              <a:buNone/>
            </a:pPr>
            <a:endParaRPr>
              <a:solidFill>
                <a:schemeClr val="lt1"/>
              </a:solidFill>
              <a:latin typeface="Ubuntu"/>
              <a:ea typeface="Ubuntu"/>
              <a:cs typeface="Ubuntu"/>
              <a:sym typeface="Ubuntu"/>
            </a:endParaRPr>
          </a:p>
          <a:p>
            <a:pPr marL="0" lvl="0" indent="0" algn="l" rtl="0">
              <a:spcBef>
                <a:spcPts val="0"/>
              </a:spcBef>
              <a:spcAft>
                <a:spcPts val="0"/>
              </a:spcAft>
              <a:buNone/>
            </a:pPr>
            <a:endParaRPr>
              <a:solidFill>
                <a:schemeClr val="lt1"/>
              </a:solidFill>
              <a:latin typeface="Ubuntu"/>
              <a:ea typeface="Ubuntu"/>
              <a:cs typeface="Ubuntu"/>
              <a:sym typeface="Ubuntu"/>
            </a:endParaRPr>
          </a:p>
          <a:p>
            <a:pPr marL="0" lvl="0" indent="0" algn="l" rtl="0">
              <a:spcBef>
                <a:spcPts val="0"/>
              </a:spcBef>
              <a:spcAft>
                <a:spcPts val="0"/>
              </a:spcAft>
              <a:buNone/>
            </a:pPr>
            <a:endParaRPr>
              <a:solidFill>
                <a:schemeClr val="lt1"/>
              </a:solidFill>
              <a:latin typeface="Ubuntu"/>
              <a:ea typeface="Ubuntu"/>
              <a:cs typeface="Ubuntu"/>
              <a:sym typeface="Ubuntu"/>
            </a:endParaRPr>
          </a:p>
          <a:p>
            <a:pPr marL="0" lvl="0" indent="0" algn="l" rtl="0">
              <a:spcBef>
                <a:spcPts val="0"/>
              </a:spcBef>
              <a:spcAft>
                <a:spcPts val="0"/>
              </a:spcAft>
              <a:buNone/>
            </a:pPr>
            <a:endParaRPr>
              <a:solidFill>
                <a:schemeClr val="lt1"/>
              </a:solidFill>
              <a:latin typeface="Ubuntu"/>
              <a:ea typeface="Ubuntu"/>
              <a:cs typeface="Ubuntu"/>
              <a:sym typeface="Ubuntu"/>
            </a:endParaRPr>
          </a:p>
          <a:p>
            <a:pPr marL="0" lvl="0" indent="0" algn="l" rtl="0">
              <a:spcBef>
                <a:spcPts val="0"/>
              </a:spcBef>
              <a:spcAft>
                <a:spcPts val="0"/>
              </a:spcAft>
              <a:buNone/>
            </a:pPr>
            <a:endParaRPr>
              <a:solidFill>
                <a:schemeClr val="lt1"/>
              </a:solidFill>
              <a:latin typeface="Ubuntu"/>
              <a:ea typeface="Ubuntu"/>
              <a:cs typeface="Ubuntu"/>
              <a:sym typeface="Ubuntu"/>
            </a:endParaRPr>
          </a:p>
          <a:p>
            <a:pPr marL="0" lvl="0" indent="0" algn="l" rtl="0">
              <a:spcBef>
                <a:spcPts val="0"/>
              </a:spcBef>
              <a:spcAft>
                <a:spcPts val="0"/>
              </a:spcAft>
              <a:buNone/>
            </a:pPr>
            <a:endParaRPr>
              <a:solidFill>
                <a:schemeClr val="lt1"/>
              </a:solidFill>
              <a:latin typeface="Ubuntu"/>
              <a:ea typeface="Ubuntu"/>
              <a:cs typeface="Ubuntu"/>
              <a:sym typeface="Ubuntu"/>
            </a:endParaRPr>
          </a:p>
          <a:p>
            <a:pPr marL="0" lvl="0" indent="0" algn="l" rtl="0">
              <a:spcBef>
                <a:spcPts val="0"/>
              </a:spcBef>
              <a:spcAft>
                <a:spcPts val="0"/>
              </a:spcAft>
              <a:buNone/>
            </a:pPr>
            <a:endParaRPr>
              <a:solidFill>
                <a:schemeClr val="lt1"/>
              </a:solidFill>
              <a:latin typeface="Ubuntu"/>
              <a:ea typeface="Ubuntu"/>
              <a:cs typeface="Ubuntu"/>
              <a:sym typeface="Ubuntu"/>
            </a:endParaRPr>
          </a:p>
          <a:p>
            <a:pPr marL="0" lvl="0" indent="0" algn="l" rtl="0">
              <a:spcBef>
                <a:spcPts val="0"/>
              </a:spcBef>
              <a:spcAft>
                <a:spcPts val="0"/>
              </a:spcAft>
              <a:buNone/>
            </a:pPr>
            <a:endParaRPr>
              <a:solidFill>
                <a:schemeClr val="lt1"/>
              </a:solidFill>
              <a:latin typeface="Ubuntu"/>
              <a:ea typeface="Ubuntu"/>
              <a:cs typeface="Ubuntu"/>
              <a:sym typeface="Ubuntu"/>
            </a:endParaRPr>
          </a:p>
        </p:txBody>
      </p:sp>
      <p:cxnSp>
        <p:nvCxnSpPr>
          <p:cNvPr id="88" name="Google Shape;88;p17"/>
          <p:cNvCxnSpPr>
            <a:stCxn id="89" idx="2"/>
          </p:cNvCxnSpPr>
          <p:nvPr/>
        </p:nvCxnSpPr>
        <p:spPr>
          <a:xfrm rot="5400000">
            <a:off x="1941000" y="4352100"/>
            <a:ext cx="3927300" cy="6209100"/>
          </a:xfrm>
          <a:prstGeom prst="bentConnector2">
            <a:avLst/>
          </a:prstGeom>
          <a:noFill/>
          <a:ln w="9525" cap="flat" cmpd="sng">
            <a:solidFill>
              <a:schemeClr val="lt2"/>
            </a:solidFill>
            <a:prstDash val="solid"/>
            <a:round/>
            <a:headEnd type="none" w="med" len="med"/>
            <a:tailEnd type="none" w="med" len="med"/>
          </a:ln>
        </p:spPr>
      </p:cxnSp>
      <p:sp>
        <p:nvSpPr>
          <p:cNvPr id="90" name="Google Shape;90;p17"/>
          <p:cNvSpPr/>
          <p:nvPr/>
        </p:nvSpPr>
        <p:spPr>
          <a:xfrm>
            <a:off x="790575" y="4991100"/>
            <a:ext cx="6067500" cy="4353000"/>
          </a:xfrm>
          <a:prstGeom prst="rect">
            <a:avLst/>
          </a:prstGeom>
          <a:solidFill>
            <a:srgbClr val="EEEEEE">
              <a:alpha val="84320"/>
            </a:srgbClr>
          </a:solidFill>
          <a:ln w="9525" cap="flat" cmpd="sng">
            <a:solidFill>
              <a:schemeClr val="dk2"/>
            </a:solidFill>
            <a:prstDash val="solid"/>
            <a:round/>
            <a:headEnd type="none" w="sm" len="sm"/>
            <a:tailEnd type="none" w="sm" len="sm"/>
          </a:ln>
        </p:spPr>
        <p:txBody>
          <a:bodyPr spcFirstLastPara="1" wrap="square" lIns="180000" tIns="91425" rIns="91425" bIns="91425" anchor="t" anchorCtr="0">
            <a:noAutofit/>
          </a:bodyPr>
          <a:lstStyle/>
          <a:p>
            <a:pPr marL="0" lvl="0" indent="0" algn="l" rtl="0">
              <a:spcBef>
                <a:spcPts val="0"/>
              </a:spcBef>
              <a:spcAft>
                <a:spcPts val="0"/>
              </a:spcAft>
              <a:buNone/>
            </a:pPr>
            <a:endParaRPr sz="2400"/>
          </a:p>
          <a:p>
            <a:pPr marL="0" lvl="0" indent="0" algn="l" rtl="0">
              <a:spcBef>
                <a:spcPts val="0"/>
              </a:spcBef>
              <a:spcAft>
                <a:spcPts val="0"/>
              </a:spcAft>
              <a:buNone/>
            </a:pPr>
            <a:endParaRPr/>
          </a:p>
          <a:p>
            <a:pPr marL="0" lvl="0" indent="0" algn="l" rtl="0">
              <a:spcBef>
                <a:spcPts val="0"/>
              </a:spcBef>
              <a:spcAft>
                <a:spcPts val="0"/>
              </a:spcAft>
              <a:buNone/>
            </a:pPr>
            <a:endParaRPr/>
          </a:p>
        </p:txBody>
      </p:sp>
      <p:pic>
        <p:nvPicPr>
          <p:cNvPr id="89" name="Google Shape;89;p17"/>
          <p:cNvPicPr preferRelativeResize="0"/>
          <p:nvPr/>
        </p:nvPicPr>
        <p:blipFill>
          <a:blip r:embed="rId4">
            <a:alphaModFix/>
          </a:blip>
          <a:stretch>
            <a:fillRect/>
          </a:stretch>
        </p:blipFill>
        <p:spPr>
          <a:xfrm>
            <a:off x="6559200" y="4593000"/>
            <a:ext cx="900000" cy="9000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4"/>
        <p:cNvGrpSpPr/>
        <p:nvPr/>
      </p:nvGrpSpPr>
      <p:grpSpPr>
        <a:xfrm>
          <a:off x="0" y="0"/>
          <a:ext cx="0" cy="0"/>
          <a:chOff x="0" y="0"/>
          <a:chExt cx="0" cy="0"/>
        </a:xfrm>
      </p:grpSpPr>
      <p:sp>
        <p:nvSpPr>
          <p:cNvPr id="95" name="Google Shape;95;p18"/>
          <p:cNvSpPr txBox="1"/>
          <p:nvPr/>
        </p:nvSpPr>
        <p:spPr>
          <a:xfrm>
            <a:off x="745750" y="952700"/>
            <a:ext cx="6311400" cy="20232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Clr>
                <a:schemeClr val="dk1"/>
              </a:buClr>
              <a:buSzPts val="1100"/>
              <a:buFont typeface="Arial"/>
              <a:buNone/>
            </a:pPr>
            <a:r>
              <a:rPr lang="fr" sz="2400" b="1">
                <a:solidFill>
                  <a:schemeClr val="lt2"/>
                </a:solidFill>
                <a:latin typeface="Architects Daughter"/>
                <a:ea typeface="Architects Daughter"/>
                <a:cs typeface="Architects Daughter"/>
                <a:sym typeface="Architects Daughter"/>
              </a:rPr>
              <a:t>Online training: Developing Your Information Literacy</a:t>
            </a:r>
            <a:endParaRPr sz="2400" b="1">
              <a:solidFill>
                <a:schemeClr val="lt2"/>
              </a:solidFill>
              <a:latin typeface="Architects Daughter"/>
              <a:ea typeface="Architects Daughter"/>
              <a:cs typeface="Architects Daughter"/>
              <a:sym typeface="Architects Daughter"/>
            </a:endParaRPr>
          </a:p>
          <a:p>
            <a:pPr marL="0" lvl="0" indent="0" algn="l" rtl="0">
              <a:lnSpc>
                <a:spcPct val="115000"/>
              </a:lnSpc>
              <a:spcBef>
                <a:spcPts val="0"/>
              </a:spcBef>
              <a:spcAft>
                <a:spcPts val="0"/>
              </a:spcAft>
              <a:buNone/>
            </a:pPr>
            <a:endParaRPr sz="2400" b="1">
              <a:solidFill>
                <a:schemeClr val="lt2"/>
              </a:solidFill>
              <a:latin typeface="Architects Daughter"/>
              <a:ea typeface="Architects Daughter"/>
              <a:cs typeface="Architects Daughter"/>
              <a:sym typeface="Architects Daughter"/>
            </a:endParaRPr>
          </a:p>
          <a:p>
            <a:pPr marL="0" lvl="0" indent="0" algn="l" rtl="0">
              <a:lnSpc>
                <a:spcPct val="115000"/>
              </a:lnSpc>
              <a:spcBef>
                <a:spcPts val="0"/>
              </a:spcBef>
              <a:spcAft>
                <a:spcPts val="0"/>
              </a:spcAft>
              <a:buNone/>
            </a:pPr>
            <a:endParaRPr sz="1100" b="1">
              <a:solidFill>
                <a:schemeClr val="lt2"/>
              </a:solidFill>
              <a:latin typeface="Architects Daughter"/>
              <a:ea typeface="Architects Daughter"/>
              <a:cs typeface="Architects Daughter"/>
              <a:sym typeface="Architects Daughter"/>
            </a:endParaRPr>
          </a:p>
          <a:p>
            <a:pPr marL="0" lvl="0" indent="0" algn="l" rtl="0">
              <a:lnSpc>
                <a:spcPct val="115000"/>
              </a:lnSpc>
              <a:spcBef>
                <a:spcPts val="0"/>
              </a:spcBef>
              <a:spcAft>
                <a:spcPts val="0"/>
              </a:spcAft>
              <a:buNone/>
            </a:pPr>
            <a:r>
              <a:rPr lang="fr" sz="2400" b="1">
                <a:solidFill>
                  <a:schemeClr val="lt2"/>
                </a:solidFill>
                <a:latin typeface="Architects Daughter"/>
                <a:ea typeface="Architects Daughter"/>
                <a:cs typeface="Architects Daughter"/>
                <a:sym typeface="Architects Daughter"/>
              </a:rPr>
              <a:t>Participant Booklet</a:t>
            </a:r>
            <a:endParaRPr sz="2400" b="1">
              <a:solidFill>
                <a:schemeClr val="lt2"/>
              </a:solidFill>
              <a:latin typeface="Architects Daughter"/>
              <a:ea typeface="Architects Daughter"/>
              <a:cs typeface="Architects Daughter"/>
              <a:sym typeface="Architects Daughter"/>
            </a:endParaRPr>
          </a:p>
        </p:txBody>
      </p:sp>
      <p:sp>
        <p:nvSpPr>
          <p:cNvPr id="96" name="Google Shape;96;p18"/>
          <p:cNvSpPr/>
          <p:nvPr/>
        </p:nvSpPr>
        <p:spPr>
          <a:xfrm>
            <a:off x="900250" y="3856025"/>
            <a:ext cx="6002400" cy="2782800"/>
          </a:xfrm>
          <a:prstGeom prst="roundRect">
            <a:avLst>
              <a:gd name="adj" fmla="val 10457"/>
            </a:avLst>
          </a:prstGeom>
          <a:solidFill>
            <a:srgbClr val="EEEEEE">
              <a:alpha val="88650"/>
            </a:srgbClr>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fr" sz="5200">
                <a:solidFill>
                  <a:schemeClr val="dk1"/>
                </a:solidFill>
                <a:latin typeface="Architects Daughter"/>
                <a:ea typeface="Architects Daughter"/>
                <a:cs typeface="Architects Daughter"/>
                <a:sym typeface="Architects Daughter"/>
              </a:rPr>
              <a:t>Module 2</a:t>
            </a:r>
            <a:endParaRPr sz="5200">
              <a:solidFill>
                <a:schemeClr val="dk1"/>
              </a:solidFill>
              <a:latin typeface="Architects Daughter"/>
              <a:ea typeface="Architects Daughter"/>
              <a:cs typeface="Architects Daughter"/>
              <a:sym typeface="Architects Daughter"/>
            </a:endParaRPr>
          </a:p>
          <a:p>
            <a:pPr marL="0" lvl="0" indent="0" algn="ctr" rtl="0">
              <a:spcBef>
                <a:spcPts val="0"/>
              </a:spcBef>
              <a:spcAft>
                <a:spcPts val="0"/>
              </a:spcAft>
              <a:buClr>
                <a:schemeClr val="dk1"/>
              </a:buClr>
              <a:buSzPts val="1100"/>
              <a:buFont typeface="Arial"/>
              <a:buNone/>
            </a:pPr>
            <a:r>
              <a:rPr lang="fr" sz="2400">
                <a:solidFill>
                  <a:schemeClr val="dk1"/>
                </a:solidFill>
                <a:latin typeface="Architects Daughter"/>
                <a:ea typeface="Architects Daughter"/>
                <a:cs typeface="Architects Daughter"/>
                <a:sym typeface="Architects Daughter"/>
              </a:rPr>
              <a:t>Overview of the Inquiry Process</a:t>
            </a:r>
            <a:endParaRPr sz="2400">
              <a:solidFill>
                <a:schemeClr val="dk1"/>
              </a:solidFill>
              <a:latin typeface="Architects Daughter"/>
              <a:ea typeface="Architects Daughter"/>
              <a:cs typeface="Architects Daughter"/>
              <a:sym typeface="Architects Daughte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0"/>
        <p:cNvGrpSpPr/>
        <p:nvPr/>
      </p:nvGrpSpPr>
      <p:grpSpPr>
        <a:xfrm>
          <a:off x="0" y="0"/>
          <a:ext cx="0" cy="0"/>
          <a:chOff x="0" y="0"/>
          <a:chExt cx="0" cy="0"/>
        </a:xfrm>
      </p:grpSpPr>
      <p:sp>
        <p:nvSpPr>
          <p:cNvPr id="101" name="Google Shape;101;p19"/>
          <p:cNvSpPr txBox="1"/>
          <p:nvPr/>
        </p:nvSpPr>
        <p:spPr>
          <a:xfrm>
            <a:off x="745750" y="343100"/>
            <a:ext cx="6311400" cy="27582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fr" sz="2400" b="1">
                <a:solidFill>
                  <a:schemeClr val="lt2"/>
                </a:solidFill>
                <a:latin typeface="Architects Daughter"/>
                <a:ea typeface="Architects Daughter"/>
                <a:cs typeface="Architects Daughter"/>
                <a:sym typeface="Architects Daughter"/>
              </a:rPr>
              <a:t>Module 2  </a:t>
            </a:r>
            <a:br>
              <a:rPr lang="fr" sz="2400" b="1">
                <a:solidFill>
                  <a:schemeClr val="lt2"/>
                </a:solidFill>
                <a:latin typeface="Architects Daughter"/>
                <a:ea typeface="Architects Daughter"/>
                <a:cs typeface="Architects Daughter"/>
                <a:sym typeface="Architects Daughter"/>
              </a:rPr>
            </a:br>
            <a:r>
              <a:rPr lang="fr" sz="2400" b="1">
                <a:solidFill>
                  <a:schemeClr val="lt2"/>
                </a:solidFill>
                <a:latin typeface="Architects Daughter"/>
                <a:ea typeface="Architects Daughter"/>
                <a:cs typeface="Architects Daughter"/>
                <a:sym typeface="Architects Daughter"/>
              </a:rPr>
              <a:t>Overview of the Inquiry Process</a:t>
            </a:r>
            <a:endParaRPr sz="2400" b="1">
              <a:solidFill>
                <a:schemeClr val="lt2"/>
              </a:solidFill>
              <a:latin typeface="Architects Daughter"/>
              <a:ea typeface="Architects Daughter"/>
              <a:cs typeface="Architects Daughter"/>
              <a:sym typeface="Architects Daughter"/>
            </a:endParaRPr>
          </a:p>
          <a:p>
            <a:pPr marL="0" lvl="0" indent="0" algn="l" rtl="0">
              <a:lnSpc>
                <a:spcPct val="115000"/>
              </a:lnSpc>
              <a:spcBef>
                <a:spcPts val="0"/>
              </a:spcBef>
              <a:spcAft>
                <a:spcPts val="0"/>
              </a:spcAft>
              <a:buNone/>
            </a:pPr>
            <a:endParaRPr sz="2000">
              <a:solidFill>
                <a:schemeClr val="lt1"/>
              </a:solidFill>
              <a:latin typeface="Ubuntu"/>
              <a:ea typeface="Ubuntu"/>
              <a:cs typeface="Ubuntu"/>
              <a:sym typeface="Ubuntu"/>
            </a:endParaRPr>
          </a:p>
          <a:p>
            <a:pPr marL="0" lvl="0" indent="0" algn="l" rtl="0">
              <a:lnSpc>
                <a:spcPct val="115000"/>
              </a:lnSpc>
              <a:spcBef>
                <a:spcPts val="0"/>
              </a:spcBef>
              <a:spcAft>
                <a:spcPts val="0"/>
              </a:spcAft>
              <a:buNone/>
            </a:pPr>
            <a:r>
              <a:rPr lang="fr" sz="2000">
                <a:solidFill>
                  <a:schemeClr val="lt1"/>
                </a:solidFill>
                <a:latin typeface="Ubuntu"/>
                <a:ea typeface="Ubuntu"/>
                <a:cs typeface="Ubuntu"/>
                <a:sym typeface="Ubuntu"/>
              </a:rPr>
              <a:t>Develop and mobilize your information literacy competencies</a:t>
            </a:r>
            <a:endParaRPr sz="2000">
              <a:solidFill>
                <a:schemeClr val="lt1"/>
              </a:solidFill>
              <a:latin typeface="Ubuntu"/>
              <a:ea typeface="Ubuntu"/>
              <a:cs typeface="Ubuntu"/>
              <a:sym typeface="Ubuntu"/>
            </a:endParaRPr>
          </a:p>
          <a:p>
            <a:pPr marL="0" lvl="0" indent="0" algn="l" rtl="0">
              <a:lnSpc>
                <a:spcPct val="115000"/>
              </a:lnSpc>
              <a:spcBef>
                <a:spcPts val="0"/>
              </a:spcBef>
              <a:spcAft>
                <a:spcPts val="0"/>
              </a:spcAft>
              <a:buNone/>
            </a:pPr>
            <a:endParaRPr sz="2000">
              <a:solidFill>
                <a:schemeClr val="lt1"/>
              </a:solidFill>
              <a:latin typeface="Ubuntu"/>
              <a:ea typeface="Ubuntu"/>
              <a:cs typeface="Ubuntu"/>
              <a:sym typeface="Ubuntu"/>
            </a:endParaRPr>
          </a:p>
          <a:p>
            <a:pPr marL="0" lvl="0" indent="0" algn="l" rtl="0">
              <a:lnSpc>
                <a:spcPct val="115000"/>
              </a:lnSpc>
              <a:spcBef>
                <a:spcPts val="0"/>
              </a:spcBef>
              <a:spcAft>
                <a:spcPts val="0"/>
              </a:spcAft>
              <a:buNone/>
            </a:pPr>
            <a:r>
              <a:rPr lang="fr" sz="2000">
                <a:solidFill>
                  <a:srgbClr val="EEEEEE"/>
                </a:solidFill>
                <a:latin typeface="Ubuntu"/>
                <a:ea typeface="Ubuntu"/>
                <a:cs typeface="Ubuntu"/>
                <a:sym typeface="Ubuntu"/>
              </a:rPr>
              <a:t>Activity 2.3 - Answer the survey</a:t>
            </a:r>
            <a:endParaRPr sz="2000">
              <a:solidFill>
                <a:srgbClr val="EEEEEE"/>
              </a:solidFill>
              <a:latin typeface="Ubuntu"/>
              <a:ea typeface="Ubuntu"/>
              <a:cs typeface="Ubuntu"/>
              <a:sym typeface="Ubuntu"/>
            </a:endParaRPr>
          </a:p>
        </p:txBody>
      </p:sp>
      <p:sp>
        <p:nvSpPr>
          <p:cNvPr id="102" name="Google Shape;102;p19"/>
          <p:cNvSpPr/>
          <p:nvPr/>
        </p:nvSpPr>
        <p:spPr>
          <a:xfrm>
            <a:off x="28800" y="3874200"/>
            <a:ext cx="7736400" cy="5784000"/>
          </a:xfrm>
          <a:prstGeom prst="roundRect">
            <a:avLst>
              <a:gd name="adj" fmla="val 0"/>
            </a:avLst>
          </a:prstGeom>
          <a:solidFill>
            <a:srgbClr val="0076BA">
              <a:alpha val="88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03" name="Google Shape;103;p19"/>
          <p:cNvSpPr txBox="1"/>
          <p:nvPr/>
        </p:nvSpPr>
        <p:spPr>
          <a:xfrm>
            <a:off x="745750" y="7247175"/>
            <a:ext cx="5921700" cy="169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solidFill>
                  <a:schemeClr val="lt1"/>
                </a:solidFill>
                <a:latin typeface="Ubuntu"/>
                <a:ea typeface="Ubuntu"/>
                <a:cs typeface="Ubuntu"/>
                <a:sym typeface="Ubuntu"/>
              </a:rPr>
              <a:t>You can earn a “Discover” badge if you can identify the learning goal of this training.</a:t>
            </a:r>
            <a:endParaRPr>
              <a:solidFill>
                <a:schemeClr val="lt1"/>
              </a:solidFill>
              <a:latin typeface="Ubuntu"/>
              <a:ea typeface="Ubuntu"/>
              <a:cs typeface="Ubuntu"/>
              <a:sym typeface="Ubuntu"/>
            </a:endParaRPr>
          </a:p>
          <a:p>
            <a:pPr marL="0" lvl="0" indent="0" algn="l" rtl="0">
              <a:spcBef>
                <a:spcPts val="0"/>
              </a:spcBef>
              <a:spcAft>
                <a:spcPts val="0"/>
              </a:spcAft>
              <a:buNone/>
            </a:pPr>
            <a:endParaRPr>
              <a:solidFill>
                <a:schemeClr val="lt1"/>
              </a:solidFill>
              <a:latin typeface="Ubuntu"/>
              <a:ea typeface="Ubuntu"/>
              <a:cs typeface="Ubuntu"/>
              <a:sym typeface="Ubuntu"/>
            </a:endParaRPr>
          </a:p>
          <a:p>
            <a:pPr marL="0" lvl="0" indent="0" algn="l" rtl="0">
              <a:spcBef>
                <a:spcPts val="0"/>
              </a:spcBef>
              <a:spcAft>
                <a:spcPts val="0"/>
              </a:spcAft>
              <a:buClr>
                <a:schemeClr val="dk1"/>
              </a:buClr>
              <a:buSzPts val="1100"/>
              <a:buFont typeface="Arial"/>
              <a:buNone/>
            </a:pPr>
            <a:r>
              <a:rPr lang="fr">
                <a:solidFill>
                  <a:schemeClr val="lt1"/>
                </a:solidFill>
                <a:latin typeface="Ubuntu"/>
                <a:ea typeface="Ubuntu"/>
                <a:cs typeface="Ubuntu"/>
                <a:sym typeface="Ubuntu"/>
              </a:rPr>
              <a:t>To receive this badge, you must pass the quiz.</a:t>
            </a:r>
            <a:endParaRPr>
              <a:solidFill>
                <a:schemeClr val="lt1"/>
              </a:solidFill>
              <a:latin typeface="Ubuntu"/>
              <a:ea typeface="Ubuntu"/>
              <a:cs typeface="Ubuntu"/>
              <a:sym typeface="Ubuntu"/>
            </a:endParaRPr>
          </a:p>
          <a:p>
            <a:pPr marL="0" lvl="0" indent="0" algn="l" rtl="0">
              <a:spcBef>
                <a:spcPts val="0"/>
              </a:spcBef>
              <a:spcAft>
                <a:spcPts val="0"/>
              </a:spcAft>
              <a:buNone/>
            </a:pPr>
            <a:endParaRPr>
              <a:solidFill>
                <a:schemeClr val="lt1"/>
              </a:solidFill>
              <a:latin typeface="Ubuntu"/>
              <a:ea typeface="Ubuntu"/>
              <a:cs typeface="Ubuntu"/>
              <a:sym typeface="Ubuntu"/>
            </a:endParaRPr>
          </a:p>
          <a:p>
            <a:pPr marL="0" lvl="0" indent="0" algn="l" rtl="0">
              <a:spcBef>
                <a:spcPts val="0"/>
              </a:spcBef>
              <a:spcAft>
                <a:spcPts val="0"/>
              </a:spcAft>
              <a:buNone/>
            </a:pPr>
            <a:endParaRPr>
              <a:solidFill>
                <a:schemeClr val="lt1"/>
              </a:solidFill>
              <a:latin typeface="Ubuntu"/>
              <a:ea typeface="Ubuntu"/>
              <a:cs typeface="Ubuntu"/>
              <a:sym typeface="Ubuntu"/>
            </a:endParaRPr>
          </a:p>
          <a:p>
            <a:pPr marL="0" lvl="0" indent="0" algn="l" rtl="0">
              <a:spcBef>
                <a:spcPts val="0"/>
              </a:spcBef>
              <a:spcAft>
                <a:spcPts val="0"/>
              </a:spcAft>
              <a:buNone/>
            </a:pPr>
            <a:endParaRPr>
              <a:solidFill>
                <a:schemeClr val="lt1"/>
              </a:solidFill>
              <a:latin typeface="Ubuntu"/>
              <a:ea typeface="Ubuntu"/>
              <a:cs typeface="Ubuntu"/>
              <a:sym typeface="Ubuntu"/>
            </a:endParaRPr>
          </a:p>
        </p:txBody>
      </p:sp>
      <p:pic>
        <p:nvPicPr>
          <p:cNvPr id="104" name="Google Shape;104;p19"/>
          <p:cNvPicPr preferRelativeResize="0"/>
          <p:nvPr/>
        </p:nvPicPr>
        <p:blipFill>
          <a:blip r:embed="rId4">
            <a:alphaModFix/>
          </a:blip>
          <a:stretch>
            <a:fillRect/>
          </a:stretch>
        </p:blipFill>
        <p:spPr>
          <a:xfrm>
            <a:off x="6360300" y="3406562"/>
            <a:ext cx="1080000" cy="938770"/>
          </a:xfrm>
          <a:prstGeom prst="rect">
            <a:avLst/>
          </a:prstGeom>
          <a:noFill/>
          <a:ln>
            <a:noFill/>
          </a:ln>
        </p:spPr>
      </p:pic>
      <p:cxnSp>
        <p:nvCxnSpPr>
          <p:cNvPr id="105" name="Google Shape;105;p19"/>
          <p:cNvCxnSpPr>
            <a:stCxn id="104" idx="2"/>
          </p:cNvCxnSpPr>
          <p:nvPr/>
        </p:nvCxnSpPr>
        <p:spPr>
          <a:xfrm rot="5400000">
            <a:off x="1851000" y="3351732"/>
            <a:ext cx="4055700" cy="6042900"/>
          </a:xfrm>
          <a:prstGeom prst="bentConnector2">
            <a:avLst/>
          </a:prstGeom>
          <a:noFill/>
          <a:ln w="9525" cap="flat" cmpd="sng">
            <a:solidFill>
              <a:schemeClr val="lt1"/>
            </a:solidFill>
            <a:prstDash val="solid"/>
            <a:round/>
            <a:headEnd type="none" w="med" len="med"/>
            <a:tailEnd type="none" w="med" len="med"/>
          </a:ln>
        </p:spPr>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9"/>
        <p:cNvGrpSpPr/>
        <p:nvPr/>
      </p:nvGrpSpPr>
      <p:grpSpPr>
        <a:xfrm>
          <a:off x="0" y="0"/>
          <a:ext cx="0" cy="0"/>
          <a:chOff x="0" y="0"/>
          <a:chExt cx="0" cy="0"/>
        </a:xfrm>
      </p:grpSpPr>
      <p:sp>
        <p:nvSpPr>
          <p:cNvPr id="110" name="Google Shape;110;p20"/>
          <p:cNvSpPr txBox="1"/>
          <p:nvPr/>
        </p:nvSpPr>
        <p:spPr>
          <a:xfrm>
            <a:off x="745750" y="952700"/>
            <a:ext cx="6311400" cy="18285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Clr>
                <a:schemeClr val="dk1"/>
              </a:buClr>
              <a:buSzPts val="1100"/>
              <a:buFont typeface="Arial"/>
              <a:buNone/>
            </a:pPr>
            <a:r>
              <a:rPr lang="fr" sz="2400" b="1">
                <a:solidFill>
                  <a:schemeClr val="lt2"/>
                </a:solidFill>
                <a:latin typeface="Architects Daughter"/>
                <a:ea typeface="Architects Daughter"/>
                <a:cs typeface="Architects Daughter"/>
                <a:sym typeface="Architects Daughter"/>
              </a:rPr>
              <a:t>Online training: Developing Your Information Literacy</a:t>
            </a:r>
            <a:endParaRPr sz="2400" b="1">
              <a:solidFill>
                <a:schemeClr val="lt2"/>
              </a:solidFill>
              <a:latin typeface="Architects Daughter"/>
              <a:ea typeface="Architects Daughter"/>
              <a:cs typeface="Architects Daughter"/>
              <a:sym typeface="Architects Daughter"/>
            </a:endParaRPr>
          </a:p>
          <a:p>
            <a:pPr marL="0" lvl="0" indent="0" algn="l" rtl="0">
              <a:lnSpc>
                <a:spcPct val="115000"/>
              </a:lnSpc>
              <a:spcBef>
                <a:spcPts val="0"/>
              </a:spcBef>
              <a:spcAft>
                <a:spcPts val="0"/>
              </a:spcAft>
              <a:buClr>
                <a:schemeClr val="dk1"/>
              </a:buClr>
              <a:buSzPts val="1100"/>
              <a:buFont typeface="Arial"/>
              <a:buNone/>
            </a:pPr>
            <a:endParaRPr sz="2400" b="1">
              <a:solidFill>
                <a:schemeClr val="lt2"/>
              </a:solidFill>
              <a:latin typeface="Architects Daughter"/>
              <a:ea typeface="Architects Daughter"/>
              <a:cs typeface="Architects Daughter"/>
              <a:sym typeface="Architects Daughter"/>
            </a:endParaRPr>
          </a:p>
          <a:p>
            <a:pPr marL="0" lvl="0" indent="0" algn="l" rtl="0">
              <a:lnSpc>
                <a:spcPct val="115000"/>
              </a:lnSpc>
              <a:spcBef>
                <a:spcPts val="0"/>
              </a:spcBef>
              <a:spcAft>
                <a:spcPts val="0"/>
              </a:spcAft>
              <a:buNone/>
            </a:pPr>
            <a:r>
              <a:rPr lang="fr" sz="2400" b="1">
                <a:solidFill>
                  <a:schemeClr val="lt2"/>
                </a:solidFill>
                <a:latin typeface="Architects Daughter"/>
                <a:ea typeface="Architects Daughter"/>
                <a:cs typeface="Architects Daughter"/>
                <a:sym typeface="Architects Daughter"/>
              </a:rPr>
              <a:t>Participant Booklet</a:t>
            </a:r>
            <a:endParaRPr sz="2400" b="1">
              <a:solidFill>
                <a:schemeClr val="lt2"/>
              </a:solidFill>
              <a:latin typeface="Architects Daughter"/>
              <a:ea typeface="Architects Daughter"/>
              <a:cs typeface="Architects Daughter"/>
              <a:sym typeface="Architects Daughter"/>
            </a:endParaRPr>
          </a:p>
        </p:txBody>
      </p:sp>
      <p:sp>
        <p:nvSpPr>
          <p:cNvPr id="111" name="Google Shape;111;p20"/>
          <p:cNvSpPr/>
          <p:nvPr/>
        </p:nvSpPr>
        <p:spPr>
          <a:xfrm>
            <a:off x="900250" y="3856025"/>
            <a:ext cx="6002400" cy="2782800"/>
          </a:xfrm>
          <a:prstGeom prst="roundRect">
            <a:avLst>
              <a:gd name="adj" fmla="val 10457"/>
            </a:avLst>
          </a:prstGeom>
          <a:solidFill>
            <a:srgbClr val="EEEEEE">
              <a:alpha val="88650"/>
            </a:srgbClr>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fr" sz="5200">
                <a:solidFill>
                  <a:schemeClr val="dk1"/>
                </a:solidFill>
                <a:latin typeface="Architects Daughter"/>
                <a:ea typeface="Architects Daughter"/>
                <a:cs typeface="Architects Daughter"/>
                <a:sym typeface="Architects Daughter"/>
              </a:rPr>
              <a:t>Module 3</a:t>
            </a:r>
            <a:endParaRPr sz="5200">
              <a:solidFill>
                <a:schemeClr val="dk1"/>
              </a:solidFill>
              <a:latin typeface="Architects Daughter"/>
              <a:ea typeface="Architects Daughter"/>
              <a:cs typeface="Architects Daughter"/>
              <a:sym typeface="Architects Daughter"/>
            </a:endParaRPr>
          </a:p>
          <a:p>
            <a:pPr marL="0" lvl="0" indent="0" algn="ctr" rtl="0">
              <a:spcBef>
                <a:spcPts val="0"/>
              </a:spcBef>
              <a:spcAft>
                <a:spcPts val="0"/>
              </a:spcAft>
              <a:buClr>
                <a:schemeClr val="dk1"/>
              </a:buClr>
              <a:buSzPts val="1100"/>
              <a:buFont typeface="Arial"/>
              <a:buNone/>
            </a:pPr>
            <a:r>
              <a:rPr lang="fr" sz="2400">
                <a:solidFill>
                  <a:schemeClr val="dk1"/>
                </a:solidFill>
                <a:latin typeface="Architects Daughter"/>
                <a:ea typeface="Architects Daughter"/>
                <a:cs typeface="Architects Daughter"/>
                <a:sym typeface="Architects Daughter"/>
              </a:rPr>
              <a:t>Plan your research</a:t>
            </a:r>
            <a:endParaRPr sz="5200">
              <a:solidFill>
                <a:schemeClr val="dk1"/>
              </a:solidFill>
              <a:latin typeface="Architects Daughter"/>
              <a:ea typeface="Architects Daughter"/>
              <a:cs typeface="Architects Daughter"/>
              <a:sym typeface="Architects Daughte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5"/>
        <p:cNvGrpSpPr/>
        <p:nvPr/>
      </p:nvGrpSpPr>
      <p:grpSpPr>
        <a:xfrm>
          <a:off x="0" y="0"/>
          <a:ext cx="0" cy="0"/>
          <a:chOff x="0" y="0"/>
          <a:chExt cx="0" cy="0"/>
        </a:xfrm>
      </p:grpSpPr>
      <p:sp>
        <p:nvSpPr>
          <p:cNvPr id="116" name="Google Shape;116;p21"/>
          <p:cNvSpPr txBox="1"/>
          <p:nvPr/>
        </p:nvSpPr>
        <p:spPr>
          <a:xfrm>
            <a:off x="745750" y="343100"/>
            <a:ext cx="6311400" cy="24042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fr" sz="2400" b="1">
                <a:solidFill>
                  <a:schemeClr val="lt2"/>
                </a:solidFill>
                <a:latin typeface="Architects Daughter"/>
                <a:ea typeface="Architects Daughter"/>
                <a:cs typeface="Architects Daughter"/>
                <a:sym typeface="Architects Daughter"/>
              </a:rPr>
              <a:t>Module 3  </a:t>
            </a:r>
            <a:br>
              <a:rPr lang="fr" sz="2400" b="1">
                <a:solidFill>
                  <a:schemeClr val="lt2"/>
                </a:solidFill>
                <a:latin typeface="Architects Daughter"/>
                <a:ea typeface="Architects Daughter"/>
                <a:cs typeface="Architects Daughter"/>
                <a:sym typeface="Architects Daughter"/>
              </a:rPr>
            </a:br>
            <a:r>
              <a:rPr lang="fr" sz="2400" b="1">
                <a:solidFill>
                  <a:schemeClr val="lt2"/>
                </a:solidFill>
                <a:latin typeface="Architects Daughter"/>
                <a:ea typeface="Architects Daughter"/>
                <a:cs typeface="Architects Daughter"/>
                <a:sym typeface="Architects Daughter"/>
              </a:rPr>
              <a:t>Plan your research</a:t>
            </a:r>
            <a:endParaRPr sz="2000">
              <a:solidFill>
                <a:srgbClr val="0076BA"/>
              </a:solidFill>
              <a:latin typeface="Ubuntu"/>
              <a:ea typeface="Ubuntu"/>
              <a:cs typeface="Ubuntu"/>
              <a:sym typeface="Ubuntu"/>
            </a:endParaRPr>
          </a:p>
          <a:p>
            <a:pPr marL="0" lvl="0" indent="0" algn="l" rtl="0">
              <a:lnSpc>
                <a:spcPct val="115000"/>
              </a:lnSpc>
              <a:spcBef>
                <a:spcPts val="0"/>
              </a:spcBef>
              <a:spcAft>
                <a:spcPts val="0"/>
              </a:spcAft>
              <a:buNone/>
            </a:pPr>
            <a:endParaRPr sz="2000">
              <a:solidFill>
                <a:schemeClr val="lt1"/>
              </a:solidFill>
              <a:latin typeface="Ubuntu"/>
              <a:ea typeface="Ubuntu"/>
              <a:cs typeface="Ubuntu"/>
              <a:sym typeface="Ubuntu"/>
            </a:endParaRPr>
          </a:p>
          <a:p>
            <a:pPr marL="0" lvl="0" indent="0" algn="l" rtl="0">
              <a:lnSpc>
                <a:spcPct val="115000"/>
              </a:lnSpc>
              <a:spcBef>
                <a:spcPts val="0"/>
              </a:spcBef>
              <a:spcAft>
                <a:spcPts val="0"/>
              </a:spcAft>
              <a:buNone/>
            </a:pPr>
            <a:r>
              <a:rPr lang="fr" sz="2000">
                <a:solidFill>
                  <a:schemeClr val="lt1"/>
                </a:solidFill>
                <a:latin typeface="Ubuntu"/>
                <a:ea typeface="Ubuntu"/>
                <a:cs typeface="Ubuntu"/>
                <a:sym typeface="Ubuntu"/>
              </a:rPr>
              <a:t>Creating a Work Plan</a:t>
            </a:r>
            <a:endParaRPr sz="2000">
              <a:solidFill>
                <a:schemeClr val="lt1"/>
              </a:solidFill>
              <a:latin typeface="Ubuntu"/>
              <a:ea typeface="Ubuntu"/>
              <a:cs typeface="Ubuntu"/>
              <a:sym typeface="Ubuntu"/>
            </a:endParaRPr>
          </a:p>
          <a:p>
            <a:pPr marL="0" lvl="0" indent="0" algn="l" rtl="0">
              <a:lnSpc>
                <a:spcPct val="115000"/>
              </a:lnSpc>
              <a:spcBef>
                <a:spcPts val="0"/>
              </a:spcBef>
              <a:spcAft>
                <a:spcPts val="0"/>
              </a:spcAft>
              <a:buNone/>
            </a:pPr>
            <a:endParaRPr sz="2000">
              <a:solidFill>
                <a:schemeClr val="lt1"/>
              </a:solidFill>
              <a:latin typeface="Ubuntu"/>
              <a:ea typeface="Ubuntu"/>
              <a:cs typeface="Ubuntu"/>
              <a:sym typeface="Ubuntu"/>
            </a:endParaRPr>
          </a:p>
          <a:p>
            <a:pPr marL="0" lvl="0" indent="0" algn="l" rtl="0">
              <a:lnSpc>
                <a:spcPct val="115000"/>
              </a:lnSpc>
              <a:spcBef>
                <a:spcPts val="0"/>
              </a:spcBef>
              <a:spcAft>
                <a:spcPts val="0"/>
              </a:spcAft>
              <a:buNone/>
            </a:pPr>
            <a:r>
              <a:rPr lang="fr" sz="2000">
                <a:solidFill>
                  <a:srgbClr val="EEEEEE"/>
                </a:solidFill>
                <a:latin typeface="Ubuntu"/>
                <a:ea typeface="Ubuntu"/>
                <a:cs typeface="Ubuntu"/>
                <a:sym typeface="Ubuntu"/>
              </a:rPr>
              <a:t>Activity 3.2.1  Planning your research project</a:t>
            </a:r>
            <a:endParaRPr sz="2000">
              <a:solidFill>
                <a:srgbClr val="EEEEEE"/>
              </a:solidFill>
              <a:latin typeface="Ubuntu"/>
              <a:ea typeface="Ubuntu"/>
              <a:cs typeface="Ubuntu"/>
              <a:sym typeface="Ubuntu"/>
            </a:endParaRPr>
          </a:p>
        </p:txBody>
      </p:sp>
      <p:sp>
        <p:nvSpPr>
          <p:cNvPr id="117" name="Google Shape;117;p21"/>
          <p:cNvSpPr/>
          <p:nvPr/>
        </p:nvSpPr>
        <p:spPr>
          <a:xfrm>
            <a:off x="28800" y="3874200"/>
            <a:ext cx="7736400" cy="5784000"/>
          </a:xfrm>
          <a:prstGeom prst="roundRect">
            <a:avLst>
              <a:gd name="adj" fmla="val 0"/>
            </a:avLst>
          </a:prstGeom>
          <a:solidFill>
            <a:srgbClr val="0076BA">
              <a:alpha val="88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18" name="Google Shape;118;p21"/>
          <p:cNvSpPr txBox="1"/>
          <p:nvPr/>
        </p:nvSpPr>
        <p:spPr>
          <a:xfrm>
            <a:off x="745750" y="4191000"/>
            <a:ext cx="5921700" cy="1908600"/>
          </a:xfrm>
          <a:prstGeom prst="rect">
            <a:avLst/>
          </a:prstGeom>
          <a:noFill/>
          <a:ln>
            <a:noFill/>
          </a:ln>
        </p:spPr>
        <p:txBody>
          <a:bodyPr spcFirstLastPara="1" wrap="square" lIns="91425" tIns="91425" rIns="91425" bIns="91425" anchor="t" anchorCtr="0">
            <a:spAutoFit/>
          </a:bodyPr>
          <a:lstStyle/>
          <a:p>
            <a:pPr marL="457200" lvl="0" indent="-317500" algn="l" rtl="0">
              <a:spcBef>
                <a:spcPts val="0"/>
              </a:spcBef>
              <a:spcAft>
                <a:spcPts val="0"/>
              </a:spcAft>
              <a:buClr>
                <a:schemeClr val="lt1"/>
              </a:buClr>
              <a:buSzPts val="1400"/>
              <a:buFont typeface="Ubuntu"/>
              <a:buAutoNum type="arabicPeriod"/>
            </a:pPr>
            <a:r>
              <a:rPr lang="fr">
                <a:solidFill>
                  <a:schemeClr val="lt1"/>
                </a:solidFill>
                <a:latin typeface="Ubuntu"/>
                <a:ea typeface="Ubuntu"/>
                <a:cs typeface="Ubuntu"/>
                <a:sym typeface="Ubuntu"/>
              </a:rPr>
              <a:t>What is the purpose or intention of your research? (Is it to entertain, inform, incite, convince, etc.?)</a:t>
            </a:r>
            <a:endParaRPr>
              <a:solidFill>
                <a:schemeClr val="lt1"/>
              </a:solidFill>
              <a:latin typeface="Ubuntu"/>
              <a:ea typeface="Ubuntu"/>
              <a:cs typeface="Ubuntu"/>
              <a:sym typeface="Ubuntu"/>
            </a:endParaRPr>
          </a:p>
          <a:p>
            <a:pPr marL="457200" lvl="0" indent="-317500" algn="l" rtl="0">
              <a:spcBef>
                <a:spcPts val="0"/>
              </a:spcBef>
              <a:spcAft>
                <a:spcPts val="0"/>
              </a:spcAft>
              <a:buClr>
                <a:schemeClr val="lt1"/>
              </a:buClr>
              <a:buSzPts val="1400"/>
              <a:buFont typeface="Ubuntu"/>
              <a:buAutoNum type="arabicPeriod"/>
            </a:pPr>
            <a:r>
              <a:rPr lang="fr">
                <a:solidFill>
                  <a:schemeClr val="lt1"/>
                </a:solidFill>
                <a:latin typeface="Ubuntu"/>
                <a:ea typeface="Ubuntu"/>
                <a:cs typeface="Ubuntu"/>
                <a:sym typeface="Ubuntu"/>
              </a:rPr>
              <a:t>What is your research topic?</a:t>
            </a:r>
            <a:endParaRPr>
              <a:solidFill>
                <a:schemeClr val="lt1"/>
              </a:solidFill>
              <a:latin typeface="Ubuntu"/>
              <a:ea typeface="Ubuntu"/>
              <a:cs typeface="Ubuntu"/>
              <a:sym typeface="Ubuntu"/>
            </a:endParaRPr>
          </a:p>
          <a:p>
            <a:pPr marL="457200" lvl="0" indent="-317500" algn="l" rtl="0">
              <a:spcBef>
                <a:spcPts val="0"/>
              </a:spcBef>
              <a:spcAft>
                <a:spcPts val="0"/>
              </a:spcAft>
              <a:buClr>
                <a:schemeClr val="lt1"/>
              </a:buClr>
              <a:buSzPts val="1400"/>
              <a:buFont typeface="Ubuntu"/>
              <a:buAutoNum type="arabicPeriod"/>
            </a:pPr>
            <a:r>
              <a:rPr lang="fr">
                <a:solidFill>
                  <a:schemeClr val="lt1"/>
                </a:solidFill>
                <a:latin typeface="Ubuntu"/>
                <a:ea typeface="Ubuntu"/>
                <a:cs typeface="Ubuntu"/>
                <a:sym typeface="Ubuntu"/>
              </a:rPr>
              <a:t>Who is your target audience?</a:t>
            </a:r>
            <a:endParaRPr>
              <a:solidFill>
                <a:schemeClr val="lt1"/>
              </a:solidFill>
              <a:latin typeface="Ubuntu"/>
              <a:ea typeface="Ubuntu"/>
              <a:cs typeface="Ubuntu"/>
              <a:sym typeface="Ubuntu"/>
            </a:endParaRPr>
          </a:p>
          <a:p>
            <a:pPr marL="457200" lvl="0" indent="-317500" algn="l" rtl="0">
              <a:spcBef>
                <a:spcPts val="0"/>
              </a:spcBef>
              <a:spcAft>
                <a:spcPts val="0"/>
              </a:spcAft>
              <a:buClr>
                <a:schemeClr val="lt1"/>
              </a:buClr>
              <a:buSzPts val="1400"/>
              <a:buFont typeface="Ubuntu"/>
              <a:buAutoNum type="arabicPeriod"/>
            </a:pPr>
            <a:r>
              <a:rPr lang="fr">
                <a:solidFill>
                  <a:schemeClr val="lt1"/>
                </a:solidFill>
                <a:latin typeface="Ubuntu"/>
                <a:ea typeface="Ubuntu"/>
                <a:cs typeface="Ubuntu"/>
                <a:sym typeface="Ubuntu"/>
              </a:rPr>
              <a:t>What resources are available to you (people, materials, time)?</a:t>
            </a:r>
            <a:endParaRPr>
              <a:solidFill>
                <a:schemeClr val="lt1"/>
              </a:solidFill>
              <a:latin typeface="Ubuntu"/>
              <a:ea typeface="Ubuntu"/>
              <a:cs typeface="Ubuntu"/>
              <a:sym typeface="Ubuntu"/>
            </a:endParaRPr>
          </a:p>
          <a:p>
            <a:pPr marL="457200" lvl="0" indent="-317500" algn="l" rtl="0">
              <a:spcBef>
                <a:spcPts val="0"/>
              </a:spcBef>
              <a:spcAft>
                <a:spcPts val="0"/>
              </a:spcAft>
              <a:buClr>
                <a:schemeClr val="lt1"/>
              </a:buClr>
              <a:buSzPts val="1400"/>
              <a:buFont typeface="Ubuntu"/>
              <a:buAutoNum type="arabicPeriod"/>
            </a:pPr>
            <a:r>
              <a:rPr lang="fr">
                <a:solidFill>
                  <a:schemeClr val="lt1"/>
                </a:solidFill>
                <a:latin typeface="Ubuntu"/>
                <a:ea typeface="Ubuntu"/>
                <a:cs typeface="Ubuntu"/>
                <a:sym typeface="Ubuntu"/>
              </a:rPr>
              <a:t>What steps are involved in your research project (timeline)?</a:t>
            </a:r>
            <a:endParaRPr>
              <a:solidFill>
                <a:schemeClr val="lt1"/>
              </a:solidFill>
              <a:latin typeface="Ubuntu"/>
              <a:ea typeface="Ubuntu"/>
              <a:cs typeface="Ubuntu"/>
              <a:sym typeface="Ubuntu"/>
            </a:endParaRPr>
          </a:p>
          <a:p>
            <a:pPr marL="457200" lvl="0" indent="-317500" algn="l" rtl="0">
              <a:spcBef>
                <a:spcPts val="0"/>
              </a:spcBef>
              <a:spcAft>
                <a:spcPts val="0"/>
              </a:spcAft>
              <a:buClr>
                <a:schemeClr val="lt1"/>
              </a:buClr>
              <a:buSzPts val="1400"/>
              <a:buFont typeface="Ubuntu"/>
              <a:buAutoNum type="arabicPeriod"/>
            </a:pPr>
            <a:r>
              <a:rPr lang="fr">
                <a:solidFill>
                  <a:schemeClr val="lt1"/>
                </a:solidFill>
                <a:latin typeface="Ubuntu"/>
                <a:ea typeface="Ubuntu"/>
                <a:cs typeface="Ubuntu"/>
                <a:sym typeface="Ubuntu"/>
              </a:rPr>
              <a:t>What type of production are you creating? Describe it.</a:t>
            </a:r>
            <a:endParaRPr>
              <a:solidFill>
                <a:schemeClr val="lt1"/>
              </a:solidFill>
              <a:latin typeface="Ubuntu"/>
              <a:ea typeface="Ubuntu"/>
              <a:cs typeface="Ubuntu"/>
              <a:sym typeface="Ubuntu"/>
            </a:endParaRPr>
          </a:p>
          <a:p>
            <a:pPr marL="457200" lvl="0" indent="0" algn="l" rtl="0">
              <a:spcBef>
                <a:spcPts val="0"/>
              </a:spcBef>
              <a:spcAft>
                <a:spcPts val="0"/>
              </a:spcAft>
              <a:buNone/>
            </a:pPr>
            <a:endParaRPr>
              <a:solidFill>
                <a:schemeClr val="lt1"/>
              </a:solidFill>
              <a:latin typeface="Ubuntu"/>
              <a:ea typeface="Ubuntu"/>
              <a:cs typeface="Ubuntu"/>
              <a:sym typeface="Ubuntu"/>
            </a:endParaRPr>
          </a:p>
        </p:txBody>
      </p:sp>
      <p:cxnSp>
        <p:nvCxnSpPr>
          <p:cNvPr id="119" name="Google Shape;119;p21"/>
          <p:cNvCxnSpPr>
            <a:stCxn id="120" idx="2"/>
          </p:cNvCxnSpPr>
          <p:nvPr/>
        </p:nvCxnSpPr>
        <p:spPr>
          <a:xfrm flipH="1">
            <a:off x="800100" y="5493000"/>
            <a:ext cx="6209100" cy="3927300"/>
          </a:xfrm>
          <a:prstGeom prst="bentConnector3">
            <a:avLst>
              <a:gd name="adj1" fmla="val -326"/>
            </a:avLst>
          </a:prstGeom>
          <a:noFill/>
          <a:ln w="9525" cap="flat" cmpd="sng">
            <a:solidFill>
              <a:schemeClr val="lt2"/>
            </a:solidFill>
            <a:prstDash val="solid"/>
            <a:round/>
            <a:headEnd type="none" w="med" len="med"/>
            <a:tailEnd type="none" w="med" len="med"/>
          </a:ln>
        </p:spPr>
      </p:cxnSp>
      <p:sp>
        <p:nvSpPr>
          <p:cNvPr id="121" name="Google Shape;121;p21"/>
          <p:cNvSpPr/>
          <p:nvPr/>
        </p:nvSpPr>
        <p:spPr>
          <a:xfrm>
            <a:off x="790575" y="6391200"/>
            <a:ext cx="6067500" cy="2952900"/>
          </a:xfrm>
          <a:prstGeom prst="rect">
            <a:avLst/>
          </a:prstGeom>
          <a:solidFill>
            <a:srgbClr val="EEEEEE">
              <a:alpha val="84320"/>
            </a:srgbClr>
          </a:solidFill>
          <a:ln w="9525" cap="flat" cmpd="sng">
            <a:solidFill>
              <a:schemeClr val="dk2"/>
            </a:solidFill>
            <a:prstDash val="solid"/>
            <a:round/>
            <a:headEnd type="none" w="sm" len="sm"/>
            <a:tailEnd type="none" w="sm" len="sm"/>
          </a:ln>
        </p:spPr>
        <p:txBody>
          <a:bodyPr spcFirstLastPara="1" wrap="square" lIns="180000" tIns="91425" rIns="91425" bIns="91425" anchor="t" anchorCtr="0">
            <a:noAutofit/>
          </a:bodyPr>
          <a:lstStyle/>
          <a:p>
            <a:pPr marL="0" lvl="0" indent="0" algn="l" rtl="0">
              <a:spcBef>
                <a:spcPts val="0"/>
              </a:spcBef>
              <a:spcAft>
                <a:spcPts val="0"/>
              </a:spcAft>
              <a:buNone/>
            </a:pPr>
            <a:endParaRPr sz="2400"/>
          </a:p>
          <a:p>
            <a:pPr marL="0" lvl="0" indent="0" algn="l" rtl="0">
              <a:spcBef>
                <a:spcPts val="0"/>
              </a:spcBef>
              <a:spcAft>
                <a:spcPts val="0"/>
              </a:spcAft>
              <a:buNone/>
            </a:pPr>
            <a:endParaRPr/>
          </a:p>
          <a:p>
            <a:pPr marL="0" lvl="0" indent="0" algn="l" rtl="0">
              <a:spcBef>
                <a:spcPts val="0"/>
              </a:spcBef>
              <a:spcAft>
                <a:spcPts val="0"/>
              </a:spcAft>
              <a:buNone/>
            </a:pPr>
            <a:endParaRPr/>
          </a:p>
        </p:txBody>
      </p:sp>
      <p:pic>
        <p:nvPicPr>
          <p:cNvPr id="122" name="Google Shape;122;p21"/>
          <p:cNvPicPr preferRelativeResize="0"/>
          <p:nvPr/>
        </p:nvPicPr>
        <p:blipFill>
          <a:blip r:embed="rId4">
            <a:alphaModFix/>
          </a:blip>
          <a:stretch>
            <a:fillRect/>
          </a:stretch>
        </p:blipFill>
        <p:spPr>
          <a:xfrm>
            <a:off x="6559200" y="4579200"/>
            <a:ext cx="900000" cy="900000"/>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2281</Words>
  <Application>Microsoft Macintosh PowerPoint</Application>
  <PresentationFormat>Personnalisé</PresentationFormat>
  <Paragraphs>294</Paragraphs>
  <Slides>31</Slides>
  <Notes>31</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31</vt:i4>
      </vt:variant>
    </vt:vector>
  </HeadingPairs>
  <TitlesOfParts>
    <vt:vector size="35" baseType="lpstr">
      <vt:lpstr>Ubuntu</vt:lpstr>
      <vt:lpstr>Architects Daughter</vt:lpstr>
      <vt:lpstr>Arial</vt:lpstr>
      <vt:lpstr>Simple Light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cp:lastModifiedBy>SANDRA LAINE</cp:lastModifiedBy>
  <cp:revision>1</cp:revision>
  <dcterms:modified xsi:type="dcterms:W3CDTF">2022-05-31T12:33:29Z</dcterms:modified>
</cp:coreProperties>
</file>