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8016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311325" y="685800"/>
            <a:ext cx="423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11325" y="685800"/>
            <a:ext cx="423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600200" y="1272011"/>
            <a:ext cx="9601200" cy="27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600200" y="4082310"/>
            <a:ext cx="9601200" cy="18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80110" y="413808"/>
            <a:ext cx="11041500" cy="15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35040" y="-986008"/>
            <a:ext cx="4931400" cy="110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248090" y="2326908"/>
            <a:ext cx="6586500" cy="276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647375" y="-353442"/>
            <a:ext cx="6586500" cy="81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80110" y="413808"/>
            <a:ext cx="11041500" cy="15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80110" y="2069042"/>
            <a:ext cx="11041500" cy="49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73443" y="1937703"/>
            <a:ext cx="11041500" cy="32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73443" y="5201391"/>
            <a:ext cx="11041500" cy="17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80110" y="413808"/>
            <a:ext cx="11041500" cy="15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80110" y="2069042"/>
            <a:ext cx="5440800" cy="49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480810" y="2069042"/>
            <a:ext cx="5440800" cy="49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81777" y="413808"/>
            <a:ext cx="11041500" cy="15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81777" y="1905318"/>
            <a:ext cx="54156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81777" y="2839085"/>
            <a:ext cx="5415600" cy="41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480810" y="1905318"/>
            <a:ext cx="54423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480810" y="2839085"/>
            <a:ext cx="5442300" cy="41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80110" y="413808"/>
            <a:ext cx="11041500" cy="15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81777" y="518160"/>
            <a:ext cx="4128900" cy="18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442347" y="1119082"/>
            <a:ext cx="6480900" cy="55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444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  <a:defRPr sz="3400"/>
            </a:lvl1pPr>
            <a:lvl2pPr marL="914400" lvl="1" indent="-419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2pPr>
            <a:lvl3pPr marL="1371600" lvl="2" indent="-3873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3pPr>
            <a:lvl4pPr marL="1828800" lvl="3" indent="-361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81777" y="2331720"/>
            <a:ext cx="4128900" cy="43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81777" y="518160"/>
            <a:ext cx="4128900" cy="18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442347" y="1119082"/>
            <a:ext cx="6480900" cy="55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81777" y="2331720"/>
            <a:ext cx="4128900" cy="43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80110" y="413808"/>
            <a:ext cx="11041500" cy="15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libri"/>
              <a:buNone/>
              <a:defRPr sz="4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80110" y="2069042"/>
            <a:ext cx="11041500" cy="49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73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8011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240530" y="7203863"/>
            <a:ext cx="43206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9041130" y="7203863"/>
            <a:ext cx="28803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00" tIns="48250" rIns="96500" bIns="482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503375" y="472872"/>
            <a:ext cx="1512000" cy="7200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6500" tIns="48250" rIns="96500" bIns="482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5" name="Google Shape;85;p13"/>
          <p:cNvCxnSpPr>
            <a:stCxn id="84" idx="0"/>
            <a:endCxn id="84" idx="2"/>
          </p:cNvCxnSpPr>
          <p:nvPr/>
        </p:nvCxnSpPr>
        <p:spPr>
          <a:xfrm>
            <a:off x="1259375" y="472872"/>
            <a:ext cx="0" cy="72000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1902729" y="871884"/>
            <a:ext cx="1230154" cy="530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2085" y="2122060"/>
            <a:ext cx="1424085" cy="15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/>
          <p:nvPr/>
        </p:nvSpPr>
        <p:spPr>
          <a:xfrm>
            <a:off x="2157875" y="472872"/>
            <a:ext cx="1512000" cy="7200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6500" tIns="48250" rIns="96500" bIns="482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9" name="Google Shape;89;p13"/>
          <p:cNvCxnSpPr>
            <a:stCxn id="88" idx="0"/>
            <a:endCxn id="88" idx="2"/>
          </p:cNvCxnSpPr>
          <p:nvPr/>
        </p:nvCxnSpPr>
        <p:spPr>
          <a:xfrm>
            <a:off x="2913875" y="472872"/>
            <a:ext cx="0" cy="72000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90" name="Google Shape;9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6585" y="2122060"/>
            <a:ext cx="1424085" cy="15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/>
          <p:nvPr/>
        </p:nvSpPr>
        <p:spPr>
          <a:xfrm>
            <a:off x="3812375" y="472872"/>
            <a:ext cx="1512000" cy="7200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6500" tIns="48250" rIns="96500" bIns="482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" name="Google Shape;92;p13"/>
          <p:cNvCxnSpPr>
            <a:stCxn id="91" idx="0"/>
            <a:endCxn id="91" idx="2"/>
          </p:cNvCxnSpPr>
          <p:nvPr/>
        </p:nvCxnSpPr>
        <p:spPr>
          <a:xfrm>
            <a:off x="4568375" y="472872"/>
            <a:ext cx="0" cy="72000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93" name="Google Shape;9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51085" y="2122060"/>
            <a:ext cx="1424085" cy="15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/>
          <p:nvPr/>
        </p:nvSpPr>
        <p:spPr>
          <a:xfrm>
            <a:off x="5479425" y="472872"/>
            <a:ext cx="1512000" cy="7200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6500" tIns="48250" rIns="96500" bIns="482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5" name="Google Shape;95;p13"/>
          <p:cNvCxnSpPr>
            <a:stCxn id="94" idx="0"/>
            <a:endCxn id="94" idx="2"/>
          </p:cNvCxnSpPr>
          <p:nvPr/>
        </p:nvCxnSpPr>
        <p:spPr>
          <a:xfrm>
            <a:off x="6235425" y="472872"/>
            <a:ext cx="0" cy="72000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96" name="Google Shape;9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18135" y="2122060"/>
            <a:ext cx="1424085" cy="15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3"/>
          <p:cNvSpPr/>
          <p:nvPr/>
        </p:nvSpPr>
        <p:spPr>
          <a:xfrm>
            <a:off x="7110875" y="472872"/>
            <a:ext cx="1512000" cy="7200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6500" tIns="48250" rIns="96500" bIns="482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8" name="Google Shape;98;p13"/>
          <p:cNvCxnSpPr>
            <a:stCxn id="97" idx="0"/>
            <a:endCxn id="97" idx="2"/>
          </p:cNvCxnSpPr>
          <p:nvPr/>
        </p:nvCxnSpPr>
        <p:spPr>
          <a:xfrm>
            <a:off x="7866875" y="472872"/>
            <a:ext cx="0" cy="72000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99" name="Google Shape;9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49585" y="2122060"/>
            <a:ext cx="1424085" cy="15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3"/>
          <p:cNvSpPr/>
          <p:nvPr/>
        </p:nvSpPr>
        <p:spPr>
          <a:xfrm>
            <a:off x="8771963" y="472872"/>
            <a:ext cx="1512000" cy="7200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6500" tIns="48250" rIns="96500" bIns="482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1" name="Google Shape;101;p13"/>
          <p:cNvCxnSpPr>
            <a:stCxn id="100" idx="0"/>
            <a:endCxn id="100" idx="2"/>
          </p:cNvCxnSpPr>
          <p:nvPr/>
        </p:nvCxnSpPr>
        <p:spPr>
          <a:xfrm>
            <a:off x="9527963" y="472872"/>
            <a:ext cx="0" cy="72000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102" name="Google Shape;10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10673" y="2122060"/>
            <a:ext cx="1424085" cy="15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3"/>
          <p:cNvSpPr/>
          <p:nvPr/>
        </p:nvSpPr>
        <p:spPr>
          <a:xfrm>
            <a:off x="10433075" y="472872"/>
            <a:ext cx="1512000" cy="7200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6500" tIns="48250" rIns="96500" bIns="482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13"/>
          <p:cNvCxnSpPr>
            <a:stCxn id="103" idx="0"/>
            <a:endCxn id="103" idx="2"/>
          </p:cNvCxnSpPr>
          <p:nvPr/>
        </p:nvCxnSpPr>
        <p:spPr>
          <a:xfrm>
            <a:off x="11189075" y="472872"/>
            <a:ext cx="0" cy="72000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105" name="Google Shape;10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71785" y="2122060"/>
            <a:ext cx="1424085" cy="159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5400000">
            <a:off x="11336500" y="6170925"/>
            <a:ext cx="2125530" cy="6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Personnalisé</PresentationFormat>
  <Paragraphs>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Demers Marie-Hélène</dc:creator>
  <cp:lastModifiedBy>Demers Marie-Hélène</cp:lastModifiedBy>
  <cp:revision>1</cp:revision>
  <dcterms:modified xsi:type="dcterms:W3CDTF">2019-07-13T15:33:53Z</dcterms:modified>
</cp:coreProperties>
</file>