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8ED14F-331C-3FA7-5190-BB6F2916F1FE}" v="32" dt="2023-05-03T17:37:33.994"/>
    <p1510:client id="{0A04B811-8D33-E614-F1EE-50060DBA177B}" v="350" dt="2023-05-05T15:08:35.895"/>
    <p1510:client id="{3A3F514E-A245-41EE-A7A0-D5942405AEDE}" v="170" dt="2023-05-02T15:21:43.068"/>
    <p1510:client id="{57D5FA5C-45AD-5788-B24C-772641CB7C74}" v="4" dt="2023-05-02T15:14:30.893"/>
    <p1510:client id="{A2D7ABD3-9900-4EBF-B6B8-0FCC52C5CD5B}" v="50" dt="2023-05-02T14:54:47.320"/>
    <p1510:client id="{C2682CAB-7CE5-5AE3-A9A0-C373C9FFEACA}" v="30" dt="2023-05-02T15:10:20.028"/>
    <p1510:client id="{CA5393CC-A4B6-6880-4FFF-C5982C280EC4}" v="76" dt="2023-05-02T15:03:43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hyperlink" Target="a%20href=%22https:/www.flaticon.com/free-icons/pig%22%20title=%22pig%20icons%22%3ePig%20icons%20created%20by%20Dighital%20-%20Flaticon%3c/a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DEA813-B96B-1FFB-E8B6-256C15F769AD}"/>
              </a:ext>
            </a:extLst>
          </p:cNvPr>
          <p:cNvSpPr/>
          <p:nvPr userDrawn="1"/>
        </p:nvSpPr>
        <p:spPr>
          <a:xfrm>
            <a:off x="583736" y="493820"/>
            <a:ext cx="11024528" cy="5832030"/>
          </a:xfrm>
          <a:prstGeom prst="rect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Image 7" descr="Une image contenant cochon, dessin humoristique, Suidés, Cochon domestique&#10;&#10;Description générée automatiquement">
            <a:extLst>
              <a:ext uri="{FF2B5EF4-FFF2-40B4-BE49-F238E27FC236}">
                <a16:creationId xmlns:a16="http://schemas.microsoft.com/office/drawing/2014/main" id="{757DFA61-05A9-A43A-2016-5AC39C2531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854" y="121418"/>
            <a:ext cx="1198908" cy="119890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7CEAC4EE-FF3D-686E-0887-28886BD7AC29}"/>
              </a:ext>
            </a:extLst>
          </p:cNvPr>
          <p:cNvSpPr txBox="1"/>
          <p:nvPr userDrawn="1"/>
        </p:nvSpPr>
        <p:spPr>
          <a:xfrm>
            <a:off x="9966972" y="6488668"/>
            <a:ext cx="1807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Image by </a:t>
            </a:r>
            <a:r>
              <a:rPr lang="en-US" dirty="0" err="1">
                <a:solidFill>
                  <a:schemeClr val="bg1"/>
                </a:solidFill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Dighital</a:t>
            </a:r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1854" y="677821"/>
            <a:ext cx="9144000" cy="5932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AdamGorry-Lights" panose="020F0702020204020204" pitchFamily="34" charset="0"/>
                <a:ea typeface="+mn-lt"/>
                <a:cs typeface="+mn-lt"/>
              </a:rPr>
              <a:t>What does Toot and Puddle mean?</a:t>
            </a:r>
            <a:endParaRPr lang="en-US" dirty="0">
              <a:latin typeface="AdamGorry-Lights" panose="020F0702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0DA82B-5C04-284D-8103-5FDA21E659CA}"/>
              </a:ext>
            </a:extLst>
          </p:cNvPr>
          <p:cNvSpPr txBox="1"/>
          <p:nvPr/>
        </p:nvSpPr>
        <p:spPr>
          <a:xfrm>
            <a:off x="4768774" y="1637393"/>
            <a:ext cx="229323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cs typeface="Calibri"/>
              </a:rPr>
              <a:t>Name of the characters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414C5-2CF8-1B43-95E9-C37D8EB4963F}"/>
              </a:ext>
            </a:extLst>
          </p:cNvPr>
          <p:cNvSpPr txBox="1"/>
          <p:nvPr/>
        </p:nvSpPr>
        <p:spPr>
          <a:xfrm>
            <a:off x="4807695" y="4015880"/>
            <a:ext cx="2267283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>
                <a:cs typeface="Calibri"/>
              </a:rPr>
              <a:t>Emotions</a:t>
            </a:r>
            <a:endParaRPr lang="en-US" sz="40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01B7B-2A74-1788-8750-B9C1EA5E96E5}"/>
              </a:ext>
            </a:extLst>
          </p:cNvPr>
          <p:cNvSpPr txBox="1"/>
          <p:nvPr/>
        </p:nvSpPr>
        <p:spPr>
          <a:xfrm>
            <a:off x="4791218" y="5166806"/>
            <a:ext cx="228376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>
                <a:cs typeface="Calibri"/>
              </a:rPr>
              <a:t>Activities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5E094D-50CC-630B-1E72-7B865BE9C019}"/>
              </a:ext>
            </a:extLst>
          </p:cNvPr>
          <p:cNvSpPr txBox="1"/>
          <p:nvPr/>
        </p:nvSpPr>
        <p:spPr>
          <a:xfrm>
            <a:off x="4768774" y="2864998"/>
            <a:ext cx="2267283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>
                <a:cs typeface="Calibri"/>
              </a:rPr>
              <a:t>Places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57396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4673" y="705365"/>
            <a:ext cx="9144000" cy="5932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AdamGorry-Lights" panose="020F0702020204020204" pitchFamily="34" charset="0"/>
                <a:ea typeface="+mn-lt"/>
                <a:cs typeface="+mn-lt"/>
              </a:rPr>
              <a:t>What is their relationship?</a:t>
            </a:r>
            <a:endParaRPr lang="en-US" b="1" dirty="0">
              <a:latin typeface="AdamGorry-Lights" panose="020F0702020204020204" pitchFamily="34" charset="0"/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0DA82B-5C04-284D-8103-5FDA21E659CA}"/>
              </a:ext>
            </a:extLst>
          </p:cNvPr>
          <p:cNvSpPr txBox="1"/>
          <p:nvPr/>
        </p:nvSpPr>
        <p:spPr>
          <a:xfrm>
            <a:off x="4962358" y="1835954"/>
            <a:ext cx="2267283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cs typeface="Calibri"/>
              </a:rPr>
              <a:t>Siblings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414C5-2CF8-1B43-95E9-C37D8EB4963F}"/>
              </a:ext>
            </a:extLst>
          </p:cNvPr>
          <p:cNvSpPr txBox="1"/>
          <p:nvPr/>
        </p:nvSpPr>
        <p:spPr>
          <a:xfrm>
            <a:off x="4962357" y="3245964"/>
            <a:ext cx="2267283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cs typeface="Calibri"/>
              </a:rPr>
              <a:t>Friends</a:t>
            </a:r>
            <a:endParaRPr lang="en-US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01B7B-2A74-1788-8750-B9C1EA5E96E5}"/>
              </a:ext>
            </a:extLst>
          </p:cNvPr>
          <p:cNvSpPr txBox="1"/>
          <p:nvPr/>
        </p:nvSpPr>
        <p:spPr>
          <a:xfrm>
            <a:off x="4962357" y="4779985"/>
            <a:ext cx="2267283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cs typeface="Calibri"/>
              </a:rPr>
              <a:t>Cousins</a:t>
            </a:r>
          </a:p>
        </p:txBody>
      </p:sp>
    </p:spTree>
    <p:extLst>
      <p:ext uri="{BB962C8B-B14F-4D97-AF65-F5344CB8AC3E}">
        <p14:creationId xmlns:p14="http://schemas.microsoft.com/office/powerpoint/2010/main" val="291131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788" y="705365"/>
            <a:ext cx="9144000" cy="5932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AdamGorry-Lights" panose="020F0702020204020204" pitchFamily="34" charset="0"/>
                <a:ea typeface="+mn-lt"/>
                <a:cs typeface="+mn-lt"/>
              </a:rPr>
              <a:t>What is the main topic of this book?</a:t>
            </a:r>
            <a:endParaRPr lang="en-US" b="1" dirty="0">
              <a:latin typeface="AdamGorry-Lights" panose="020F0702020204020204" pitchFamily="34" charset="0"/>
              <a:ea typeface="+mn-lt"/>
              <a:cs typeface="+mn-lt"/>
            </a:endParaRPr>
          </a:p>
          <a:p>
            <a:endParaRPr lang="en-US" sz="2800" b="1" dirty="0"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0DA82B-5C04-284D-8103-5FDA21E659CA}"/>
              </a:ext>
            </a:extLst>
          </p:cNvPr>
          <p:cNvSpPr txBox="1"/>
          <p:nvPr/>
        </p:nvSpPr>
        <p:spPr>
          <a:xfrm>
            <a:off x="4891789" y="1673216"/>
            <a:ext cx="233785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cs typeface="Calibri"/>
              </a:rPr>
              <a:t>Travelling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414C5-2CF8-1B43-95E9-C37D8EB4963F}"/>
              </a:ext>
            </a:extLst>
          </p:cNvPr>
          <p:cNvSpPr txBox="1"/>
          <p:nvPr/>
        </p:nvSpPr>
        <p:spPr>
          <a:xfrm>
            <a:off x="4962358" y="2754885"/>
            <a:ext cx="226728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cs typeface="Calibri"/>
              </a:rPr>
              <a:t>Friendship</a:t>
            </a:r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01B7B-2A74-1788-8750-B9C1EA5E96E5}"/>
              </a:ext>
            </a:extLst>
          </p:cNvPr>
          <p:cNvSpPr txBox="1"/>
          <p:nvPr/>
        </p:nvSpPr>
        <p:spPr>
          <a:xfrm>
            <a:off x="4962358" y="3908279"/>
            <a:ext cx="2267283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cs typeface="Calibri"/>
              </a:rPr>
              <a:t>Animals</a:t>
            </a:r>
            <a:endParaRPr lang="en-US"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560119-E658-21BF-59D3-4990B5CE8782}"/>
              </a:ext>
            </a:extLst>
          </p:cNvPr>
          <p:cNvSpPr txBox="1"/>
          <p:nvPr/>
        </p:nvSpPr>
        <p:spPr>
          <a:xfrm>
            <a:off x="4962358" y="5184784"/>
            <a:ext cx="2267283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cs typeface="Calibri"/>
              </a:rPr>
              <a:t>Food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63808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77821"/>
            <a:ext cx="9144000" cy="5932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AdamGorry-Lights" panose="020F0702020204020204" pitchFamily="34" charset="0"/>
                <a:ea typeface="+mn-lt"/>
                <a:cs typeface="+mn-lt"/>
              </a:rPr>
              <a:t>Who is sending the postcards?</a:t>
            </a:r>
            <a:endParaRPr lang="en-US" dirty="0">
              <a:latin typeface="AdamGorry-Lights" panose="020F0702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0DA82B-5C04-284D-8103-5FDA21E659CA}"/>
              </a:ext>
            </a:extLst>
          </p:cNvPr>
          <p:cNvSpPr txBox="1"/>
          <p:nvPr/>
        </p:nvSpPr>
        <p:spPr>
          <a:xfrm>
            <a:off x="4876800" y="1659206"/>
            <a:ext cx="2247945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cs typeface="Calibri"/>
              </a:rPr>
              <a:t>A friend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414C5-2CF8-1B43-95E9-C37D8EB4963F}"/>
              </a:ext>
            </a:extLst>
          </p:cNvPr>
          <p:cNvSpPr txBox="1"/>
          <p:nvPr/>
        </p:nvSpPr>
        <p:spPr>
          <a:xfrm>
            <a:off x="4876800" y="2816777"/>
            <a:ext cx="2247944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>
                <a:cs typeface="Calibri"/>
              </a:rPr>
              <a:t>A parent</a:t>
            </a:r>
            <a:endParaRPr lang="en-US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39A009-92FC-CC1A-0416-0774401B36DB}"/>
              </a:ext>
            </a:extLst>
          </p:cNvPr>
          <p:cNvSpPr txBox="1"/>
          <p:nvPr/>
        </p:nvSpPr>
        <p:spPr>
          <a:xfrm>
            <a:off x="4876800" y="3912793"/>
            <a:ext cx="2247945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cs typeface="Calibri"/>
              </a:rPr>
              <a:t>One of the pigs</a:t>
            </a:r>
            <a:endParaRPr lang="en-US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43F262-E7EC-CA21-8A37-E7208D14CC8D}"/>
              </a:ext>
            </a:extLst>
          </p:cNvPr>
          <p:cNvSpPr txBox="1"/>
          <p:nvPr/>
        </p:nvSpPr>
        <p:spPr>
          <a:xfrm>
            <a:off x="4877757" y="5472293"/>
            <a:ext cx="2246987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cs typeface="Calibri"/>
              </a:rPr>
              <a:t>A stranger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286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05365"/>
            <a:ext cx="9144000" cy="5932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latin typeface="AdamGorry-Lights" panose="020F0702020204020204" pitchFamily="34" charset="0"/>
                <a:ea typeface="+mn-lt"/>
                <a:cs typeface="+mn-lt"/>
              </a:rPr>
              <a:t>What does the pig find in other countries?</a:t>
            </a:r>
            <a:endParaRPr lang="en-US" b="1" dirty="0">
              <a:latin typeface="AdamGorry-Lights" panose="020F0702020204020204" pitchFamily="34" charset="0"/>
              <a:ea typeface="+mn-lt"/>
              <a:cs typeface="+mn-lt"/>
            </a:endParaRPr>
          </a:p>
          <a:p>
            <a:endParaRPr lang="en-US" sz="2800" b="1" dirty="0"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0DA82B-5C04-284D-8103-5FDA21E659CA}"/>
              </a:ext>
            </a:extLst>
          </p:cNvPr>
          <p:cNvSpPr txBox="1"/>
          <p:nvPr/>
        </p:nvSpPr>
        <p:spPr>
          <a:xfrm>
            <a:off x="5156543" y="2023868"/>
            <a:ext cx="1988596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>
                <a:cs typeface="Calibri"/>
              </a:rPr>
              <a:t>Animals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414C5-2CF8-1B43-95E9-C37D8EB4963F}"/>
              </a:ext>
            </a:extLst>
          </p:cNvPr>
          <p:cNvSpPr txBox="1"/>
          <p:nvPr/>
        </p:nvSpPr>
        <p:spPr>
          <a:xfrm>
            <a:off x="5156543" y="3603027"/>
            <a:ext cx="198859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cs typeface="Calibri"/>
              </a:rPr>
              <a:t>Landmarks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01B7B-2A74-1788-8750-B9C1EA5E96E5}"/>
              </a:ext>
            </a:extLst>
          </p:cNvPr>
          <p:cNvSpPr txBox="1"/>
          <p:nvPr/>
        </p:nvSpPr>
        <p:spPr>
          <a:xfrm>
            <a:off x="5156542" y="4871269"/>
            <a:ext cx="1988597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cs typeface="Calibri"/>
              </a:rPr>
              <a:t>People</a:t>
            </a:r>
          </a:p>
        </p:txBody>
      </p:sp>
    </p:spTree>
    <p:extLst>
      <p:ext uri="{BB962C8B-B14F-4D97-AF65-F5344CB8AC3E}">
        <p14:creationId xmlns:p14="http://schemas.microsoft.com/office/powerpoint/2010/main" val="4069002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</Words>
  <Application>Microsoft Office PowerPoint</Application>
  <PresentationFormat>Grand écran</PresentationFormat>
  <Paragraphs>23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Racine Émilie</cp:lastModifiedBy>
  <cp:revision>88</cp:revision>
  <dcterms:created xsi:type="dcterms:W3CDTF">2023-05-02T14:44:52Z</dcterms:created>
  <dcterms:modified xsi:type="dcterms:W3CDTF">2024-04-10T17:16:49Z</dcterms:modified>
</cp:coreProperties>
</file>