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058400" cx="7772400"/>
  <p:notesSz cx="6858000" cy="9144000"/>
  <p:embeddedFontLst>
    <p:embeddedFont>
      <p:font typeface="Quicksand"/>
      <p:regular r:id="rId8"/>
      <p:bold r:id="rId9"/>
    </p:embeddedFont>
    <p:embeddedFont>
      <p:font typeface="Chelsea Market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82A52A-0FE9-4040-9F9E-FAB054040019}">
  <a:tblStyle styleId="{0582A52A-0FE9-4040-9F9E-FAB0540400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0" Type="http://schemas.openxmlformats.org/officeDocument/2006/relationships/font" Target="fonts/ChelseaMarket-regular.fntdata"/><Relationship Id="rId9" Type="http://schemas.openxmlformats.org/officeDocument/2006/relationships/font" Target="fonts/Quicksan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Quicks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03200" y="1943100"/>
            <a:ext cx="7326900" cy="416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342963" y="2008700"/>
            <a:ext cx="7086475" cy="4163450"/>
            <a:chOff x="297975" y="941900"/>
            <a:chExt cx="7086475" cy="416345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297975" y="2927350"/>
              <a:ext cx="2163900" cy="21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There is a little girl with a red hood. </a:t>
              </a:r>
              <a:endPara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She has a picnic basket in her hands. </a:t>
              </a:r>
              <a:endPara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She is talking with a wolf in the forest. </a:t>
              </a:r>
              <a:endPara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57" name="Google Shape;57;p13"/>
            <p:cNvPicPr preferRelativeResize="0"/>
            <p:nvPr/>
          </p:nvPicPr>
          <p:blipFill rotWithShape="1">
            <a:blip r:embed="rId3">
              <a:alphaModFix/>
            </a:blip>
            <a:srcRect b="0" l="0" r="47873" t="0"/>
            <a:stretch/>
          </p:blipFill>
          <p:spPr>
            <a:xfrm>
              <a:off x="392350" y="971550"/>
              <a:ext cx="1975148" cy="179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13"/>
            <p:cNvSpPr txBox="1"/>
            <p:nvPr/>
          </p:nvSpPr>
          <p:spPr>
            <a:xfrm>
              <a:off x="2680550" y="2927350"/>
              <a:ext cx="2284200" cy="19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There is a little girl with a red hood. </a:t>
              </a:r>
              <a:endPara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She has a picnic basket in her hands. </a:t>
              </a:r>
              <a:endPara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She is talking with a wolf in the forest. </a:t>
              </a:r>
              <a:endPara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The little girl is scared.  </a:t>
              </a:r>
              <a:endParaRPr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59" name="Google Shape;59;p13"/>
            <p:cNvPicPr preferRelativeResize="0"/>
            <p:nvPr/>
          </p:nvPicPr>
          <p:blipFill rotWithShape="1">
            <a:blip r:embed="rId4">
              <a:alphaModFix/>
            </a:blip>
            <a:srcRect b="0" l="0" r="51700" t="0"/>
            <a:stretch/>
          </p:blipFill>
          <p:spPr>
            <a:xfrm>
              <a:off x="2724150" y="971550"/>
              <a:ext cx="1975142" cy="18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 rotWithShape="1">
            <a:blip r:embed="rId5">
              <a:alphaModFix/>
            </a:blip>
            <a:srcRect b="7087" l="51774" r="4720" t="6690"/>
            <a:stretch/>
          </p:blipFill>
          <p:spPr>
            <a:xfrm>
              <a:off x="5321250" y="941900"/>
              <a:ext cx="1866900" cy="1850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3"/>
            <p:cNvSpPr txBox="1"/>
            <p:nvPr/>
          </p:nvSpPr>
          <p:spPr>
            <a:xfrm>
              <a:off x="5220550" y="2927350"/>
              <a:ext cx="2163900" cy="19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There is a little girl with a red hood. </a:t>
              </a:r>
              <a:endPara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She has a picnic basket in her hands. </a:t>
              </a:r>
              <a:endPara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She is talking with a wolf in the forest. </a:t>
              </a:r>
              <a:endPara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The little girl is scared.  </a:t>
              </a:r>
              <a:endPara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There is a wooden house behind. </a:t>
              </a:r>
              <a:endParaRPr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1168400" y="368300"/>
            <a:ext cx="52638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An image is worth a thousand words</a:t>
            </a:r>
            <a:endParaRPr sz="18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725" y="199835"/>
            <a:ext cx="857724" cy="8577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168400" y="953150"/>
            <a:ext cx="63618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595959"/>
                </a:solidFill>
              </a:rPr>
              <a:t>1- Look at the three different images.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595959"/>
                </a:solidFill>
              </a:rPr>
              <a:t>2- Read the texts used to create the images in Canva.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595959"/>
                </a:solidFill>
              </a:rPr>
              <a:t>3- Notice the different elements added. 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705300" y="6333550"/>
            <a:ext cx="63618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595959"/>
                </a:solidFill>
              </a:rPr>
              <a:t>1- You will create an image to illustrate the story you have read.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595959"/>
                </a:solidFill>
              </a:rPr>
              <a:t>2- Write different sentences that describe the story. </a:t>
            </a:r>
            <a:endParaRPr>
              <a:solidFill>
                <a:srgbClr val="595959"/>
              </a:solidFill>
            </a:endParaRPr>
          </a:p>
        </p:txBody>
      </p:sp>
      <p:graphicFrame>
        <p:nvGraphicFramePr>
          <p:cNvPr id="66" name="Google Shape;66;p13"/>
          <p:cNvGraphicFramePr/>
          <p:nvPr/>
        </p:nvGraphicFramePr>
        <p:xfrm>
          <a:off x="342975" y="716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{0582A52A-0FE9-4040-9F9E-FAB054040019}</a:tableStyleId>
              </a:tblPr>
              <a:tblGrid>
                <a:gridCol w="7086475"/>
              </a:tblGrid>
              <a:tr h="2724150"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CA"/>
                        <a:t>_____________________________________________________________</a:t>
                      </a:r>
                      <a:endParaRPr/>
                    </a:p>
                    <a:p>
                      <a:pPr indent="-317500" lvl="0" marL="45720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CA"/>
                        <a:t>_____________________________________________________________</a:t>
                      </a:r>
                      <a:endParaRPr/>
                    </a:p>
                    <a:p>
                      <a:pPr indent="-317500" lvl="0" marL="45720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CA"/>
                        <a:t>_____________________________________________________________</a:t>
                      </a:r>
                      <a:endParaRPr/>
                    </a:p>
                    <a:p>
                      <a:pPr indent="-317500" lvl="0" marL="45720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CA"/>
                        <a:t>_____________________________________________________________</a:t>
                      </a:r>
                      <a:endParaRPr/>
                    </a:p>
                    <a:p>
                      <a:pPr indent="-317500" lvl="0" marL="45720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CA"/>
                        <a:t>_____________________________________________________________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