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Andika"/>
      <p:regular r:id="rId7"/>
      <p:bold r:id="rId8"/>
      <p:italic r:id="rId9"/>
      <p:boldItalic r:id="rId10"/>
    </p:embeddedFont>
    <p:embeddedFont>
      <p:font typeface="Finger Paint"/>
      <p:regular r:id="rId11"/>
    </p:embeddedFont>
    <p:embeddedFont>
      <p:font typeface="Balsamiq Sans"/>
      <p:regular r:id="rId12"/>
      <p:bold r:id="rId13"/>
      <p:italic r:id="rId14"/>
      <p:boldItalic r:id="rId15"/>
    </p:embeddedFont>
    <p:embeddedFont>
      <p:font typeface="Flavors"/>
      <p:regular r:id="rId16"/>
    </p:embeddedFont>
    <p:embeddedFont>
      <p:font typeface="Quicksan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ngerPaint-regular.fntdata"/><Relationship Id="rId10" Type="http://schemas.openxmlformats.org/officeDocument/2006/relationships/font" Target="fonts/Andika-boldItalic.fntdata"/><Relationship Id="rId13" Type="http://schemas.openxmlformats.org/officeDocument/2006/relationships/font" Target="fonts/BalsamiqSans-bold.fntdata"/><Relationship Id="rId12" Type="http://schemas.openxmlformats.org/officeDocument/2006/relationships/font" Target="fonts/Balsamiq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ndika-italic.fntdata"/><Relationship Id="rId15" Type="http://schemas.openxmlformats.org/officeDocument/2006/relationships/font" Target="fonts/BalsamiqSans-boldItalic.fntdata"/><Relationship Id="rId14" Type="http://schemas.openxmlformats.org/officeDocument/2006/relationships/font" Target="fonts/BalsamiqSans-italic.fntdata"/><Relationship Id="rId17" Type="http://schemas.openxmlformats.org/officeDocument/2006/relationships/font" Target="fonts/Quicksand-regular.fntdata"/><Relationship Id="rId16" Type="http://schemas.openxmlformats.org/officeDocument/2006/relationships/font" Target="fonts/Flavor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Quicksand-bold.fntdata"/><Relationship Id="rId7" Type="http://schemas.openxmlformats.org/officeDocument/2006/relationships/font" Target="fonts/Andika-regular.fntdata"/><Relationship Id="rId8" Type="http://schemas.openxmlformats.org/officeDocument/2006/relationships/font" Target="fonts/Andik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35470">
            <a:off x="646600" y="614175"/>
            <a:ext cx="2143274" cy="2143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/>
          <p:nvPr/>
        </p:nvCxnSpPr>
        <p:spPr>
          <a:xfrm>
            <a:off x="4402475" y="217950"/>
            <a:ext cx="14700" cy="4678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" name="Google Shape;56;p13"/>
          <p:cNvGrpSpPr/>
          <p:nvPr/>
        </p:nvGrpSpPr>
        <p:grpSpPr>
          <a:xfrm>
            <a:off x="871775" y="276075"/>
            <a:ext cx="2847987" cy="2499085"/>
            <a:chOff x="305150" y="159825"/>
            <a:chExt cx="2847987" cy="2499085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305150" y="159825"/>
              <a:ext cx="2607900" cy="40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323999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000">
                  <a:solidFill>
                    <a:schemeClr val="dk2"/>
                  </a:solidFill>
                  <a:latin typeface="Flavors"/>
                  <a:ea typeface="Flavors"/>
                  <a:cs typeface="Flavors"/>
                  <a:sym typeface="Flavors"/>
                </a:rPr>
                <a:t>Gorillas are</a:t>
              </a:r>
              <a:endParaRPr sz="3000">
                <a:solidFill>
                  <a:schemeClr val="dk2"/>
                </a:solidFill>
                <a:latin typeface="Flavors"/>
                <a:ea typeface="Flavors"/>
                <a:cs typeface="Flavors"/>
                <a:sym typeface="Flavors"/>
              </a:endParaRPr>
            </a:p>
          </p:txBody>
        </p:sp>
        <p:grpSp>
          <p:nvGrpSpPr>
            <p:cNvPr id="58" name="Google Shape;58;p13"/>
            <p:cNvGrpSpPr/>
            <p:nvPr/>
          </p:nvGrpSpPr>
          <p:grpSpPr>
            <a:xfrm>
              <a:off x="305155" y="642880"/>
              <a:ext cx="2847982" cy="2016030"/>
              <a:chOff x="305155" y="337780"/>
              <a:chExt cx="2847982" cy="2016030"/>
            </a:xfrm>
          </p:grpSpPr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49695" t="0"/>
              <a:stretch/>
            </p:blipFill>
            <p:spPr>
              <a:xfrm>
                <a:off x="305155" y="337780"/>
                <a:ext cx="2847982" cy="20160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20848" r="22125" t="7842"/>
              <a:stretch/>
            </p:blipFill>
            <p:spPr>
              <a:xfrm>
                <a:off x="1116831" y="682814"/>
                <a:ext cx="1024755" cy="10166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" name="Google Shape;61;p13"/>
              <p:cNvSpPr txBox="1"/>
              <p:nvPr/>
            </p:nvSpPr>
            <p:spPr>
              <a:xfrm rot="-377776">
                <a:off x="330763" y="1565548"/>
                <a:ext cx="1512725" cy="401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323999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>
                    <a:solidFill>
                      <a:schemeClr val="dk2"/>
                    </a:solidFill>
                    <a:latin typeface="Finger Paint"/>
                    <a:ea typeface="Finger Paint"/>
                    <a:cs typeface="Finger Paint"/>
                    <a:sym typeface="Finger Paint"/>
                  </a:rPr>
                  <a:t>awesome </a:t>
                </a:r>
                <a:endParaRPr>
                  <a:solidFill>
                    <a:schemeClr val="dk2"/>
                  </a:solidFill>
                  <a:latin typeface="Finger Paint"/>
                  <a:ea typeface="Finger Paint"/>
                  <a:cs typeface="Finger Paint"/>
                  <a:sym typeface="Finger Paint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 rot="485842">
                <a:off x="1426681" y="1565483"/>
                <a:ext cx="1633587" cy="401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323999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>
                    <a:solidFill>
                      <a:schemeClr val="dk2"/>
                    </a:solidFill>
                    <a:latin typeface="Finger Paint"/>
                    <a:ea typeface="Finger Paint"/>
                    <a:cs typeface="Finger Paint"/>
                    <a:sym typeface="Finger Paint"/>
                  </a:rPr>
                  <a:t>fellas</a:t>
                </a:r>
                <a:endParaRPr>
                  <a:solidFill>
                    <a:schemeClr val="dk2"/>
                  </a:solidFill>
                  <a:latin typeface="Finger Paint"/>
                  <a:ea typeface="Finger Paint"/>
                  <a:cs typeface="Finger Paint"/>
                  <a:sym typeface="Finger Paint"/>
                </a:endParaRPr>
              </a:p>
            </p:txBody>
          </p:sp>
        </p:grpSp>
        <p:pic>
          <p:nvPicPr>
            <p:cNvPr id="63" name="Google Shape;6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85000" y="937000"/>
              <a:ext cx="908026" cy="777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13"/>
          <p:cNvSpPr/>
          <p:nvPr/>
        </p:nvSpPr>
        <p:spPr>
          <a:xfrm>
            <a:off x="188875" y="3036700"/>
            <a:ext cx="4068300" cy="1859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latin typeface="Andika"/>
                <a:ea typeface="Andika"/>
                <a:cs typeface="Andika"/>
                <a:sym typeface="Andika"/>
              </a:rPr>
              <a:t>Text 1</a:t>
            </a:r>
            <a:r>
              <a:rPr lang="en-CA">
                <a:latin typeface="Andika"/>
                <a:ea typeface="Andika"/>
                <a:cs typeface="Andika"/>
                <a:sym typeface="Andika"/>
              </a:rPr>
              <a:t>: Gorillas are </a:t>
            </a:r>
            <a:endParaRPr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latin typeface="Andika"/>
                <a:ea typeface="Andika"/>
                <a:cs typeface="Andika"/>
                <a:sym typeface="Andika"/>
              </a:rPr>
              <a:t>Text 2</a:t>
            </a:r>
            <a:r>
              <a:rPr lang="en-CA">
                <a:latin typeface="Andika"/>
                <a:ea typeface="Andika"/>
                <a:cs typeface="Andika"/>
                <a:sym typeface="Andika"/>
              </a:rPr>
              <a:t>: awesome fellas </a:t>
            </a:r>
            <a:endParaRPr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latin typeface="Andika"/>
                <a:ea typeface="Andika"/>
                <a:cs typeface="Andika"/>
                <a:sym typeface="Andika"/>
              </a:rPr>
              <a:t>Image 1</a:t>
            </a:r>
            <a:r>
              <a:rPr lang="en-CA">
                <a:latin typeface="Andika"/>
                <a:ea typeface="Andika"/>
                <a:cs typeface="Andika"/>
                <a:sym typeface="Andika"/>
              </a:rPr>
              <a:t>: Gorilla (physical description) </a:t>
            </a:r>
            <a:endParaRPr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latin typeface="Andika"/>
                <a:ea typeface="Andika"/>
                <a:cs typeface="Andika"/>
                <a:sym typeface="Andika"/>
              </a:rPr>
              <a:t>Image 2</a:t>
            </a:r>
            <a:r>
              <a:rPr lang="en-CA">
                <a:latin typeface="Andika"/>
                <a:ea typeface="Andika"/>
                <a:cs typeface="Andika"/>
                <a:sym typeface="Andika"/>
              </a:rPr>
              <a:t>: Banana (food) </a:t>
            </a:r>
            <a:endParaRPr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latin typeface="Andika"/>
                <a:ea typeface="Andika"/>
                <a:cs typeface="Andika"/>
                <a:sym typeface="Andika"/>
              </a:rPr>
              <a:t>Image 3</a:t>
            </a:r>
            <a:r>
              <a:rPr lang="en-CA">
                <a:latin typeface="Andika"/>
                <a:ea typeface="Andika"/>
                <a:cs typeface="Andika"/>
                <a:sym typeface="Andika"/>
              </a:rPr>
              <a:t>: Tropical leaf (habitat) </a:t>
            </a:r>
            <a:endParaRPr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855225" y="971713"/>
            <a:ext cx="1671000" cy="1747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4656575" y="2905925"/>
            <a:ext cx="4068300" cy="199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300">
                <a:latin typeface="Andika"/>
                <a:ea typeface="Andika"/>
                <a:cs typeface="Andika"/>
                <a:sym typeface="Andika"/>
              </a:rPr>
              <a:t>Text 1</a:t>
            </a:r>
            <a:r>
              <a:rPr lang="en-CA" sz="1300">
                <a:latin typeface="Andika"/>
                <a:ea typeface="Andika"/>
                <a:cs typeface="Andika"/>
                <a:sym typeface="Andika"/>
              </a:rPr>
              <a:t>: ________________________</a:t>
            </a:r>
            <a:endParaRPr sz="1300"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300">
                <a:latin typeface="Andika"/>
                <a:ea typeface="Andika"/>
                <a:cs typeface="Andika"/>
                <a:sym typeface="Andika"/>
              </a:rPr>
              <a:t>Text 2</a:t>
            </a:r>
            <a:r>
              <a:rPr lang="en-CA" sz="1300">
                <a:latin typeface="Andika"/>
                <a:ea typeface="Andika"/>
                <a:cs typeface="Andika"/>
                <a:sym typeface="Andika"/>
              </a:rPr>
              <a:t>: ________________________ </a:t>
            </a:r>
            <a:endParaRPr sz="1300"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300">
                <a:latin typeface="Andika"/>
                <a:ea typeface="Andika"/>
                <a:cs typeface="Andika"/>
                <a:sym typeface="Andika"/>
              </a:rPr>
              <a:t>Image 1</a:t>
            </a:r>
            <a:r>
              <a:rPr lang="en-CA" sz="1300">
                <a:latin typeface="Andika"/>
                <a:ea typeface="Andika"/>
                <a:cs typeface="Andika"/>
                <a:sym typeface="Andika"/>
              </a:rPr>
              <a:t>: _______________________</a:t>
            </a:r>
            <a:r>
              <a:rPr lang="en-CA" sz="1300">
                <a:latin typeface="Andika"/>
                <a:ea typeface="Andika"/>
                <a:cs typeface="Andika"/>
                <a:sym typeface="Andika"/>
              </a:rPr>
              <a:t> </a:t>
            </a:r>
            <a:endParaRPr sz="1300"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300">
                <a:latin typeface="Andika"/>
                <a:ea typeface="Andika"/>
                <a:cs typeface="Andika"/>
                <a:sym typeface="Andika"/>
              </a:rPr>
              <a:t>Image 2</a:t>
            </a:r>
            <a:r>
              <a:rPr lang="en-CA" sz="1300">
                <a:latin typeface="Andika"/>
                <a:ea typeface="Andika"/>
                <a:cs typeface="Andika"/>
                <a:sym typeface="Andika"/>
              </a:rPr>
              <a:t>: _______________________</a:t>
            </a:r>
            <a:endParaRPr sz="1300">
              <a:latin typeface="Andika"/>
              <a:ea typeface="Andika"/>
              <a:cs typeface="Andika"/>
              <a:sym typeface="Andik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300">
                <a:latin typeface="Andika"/>
                <a:ea typeface="Andika"/>
                <a:cs typeface="Andika"/>
                <a:sym typeface="Andika"/>
              </a:rPr>
              <a:t>Image 3</a:t>
            </a:r>
            <a:r>
              <a:rPr lang="en-CA" sz="1300">
                <a:latin typeface="Andika"/>
                <a:ea typeface="Andika"/>
                <a:cs typeface="Andika"/>
                <a:sym typeface="Andika"/>
              </a:rPr>
              <a:t>: _______________________</a:t>
            </a:r>
            <a:endParaRPr sz="1300"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634950" y="290600"/>
            <a:ext cx="43881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Look at the model on the left. </a:t>
            </a:r>
            <a:endParaRPr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Draw and write your ideas for your logo. </a:t>
            </a:r>
            <a:endParaRPr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