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Sue Ellen Francisco"/>
      <p:regular r:id="rId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SueEllenFrancisco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1" name="Google Shape;11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4" name="Google Shape;14;p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 rot="-5400000">
            <a:off x="8016521" y="4139534"/>
            <a:ext cx="1521300" cy="23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CA" sz="1800" u="none" cap="none" strike="noStrike">
                <a:solidFill>
                  <a:schemeClr val="dk2"/>
                </a:solidFill>
                <a:latin typeface="Sue Ellen Francisco"/>
                <a:ea typeface="Sue Ellen Francisco"/>
                <a:cs typeface="Sue Ellen Francisco"/>
                <a:sym typeface="Sue Ellen Francisco"/>
              </a:rPr>
              <a:t>Image from Pixabay </a:t>
            </a:r>
            <a:endParaRPr b="0" i="0" sz="1800" u="none" cap="none" strike="noStrike">
              <a:solidFill>
                <a:schemeClr val="dk2"/>
              </a:solidFill>
              <a:latin typeface="Sue Ellen Francisco"/>
              <a:ea typeface="Sue Ellen Francisco"/>
              <a:cs typeface="Sue Ellen Francisco"/>
              <a:sym typeface="Sue Ellen Francisco"/>
            </a:endParaRPr>
          </a:p>
        </p:txBody>
      </p:sp>
      <p:pic>
        <p:nvPicPr>
          <p:cNvPr id="55" name="Google Shape;55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901775" y="152400"/>
            <a:ext cx="5395067" cy="4838701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4386650" y="849525"/>
            <a:ext cx="2803500" cy="115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00"/>
              <a:buFont typeface="Arial"/>
              <a:buNone/>
            </a:pPr>
            <a:r>
              <a:rPr b="0" i="0" lang="en-CA" sz="3100" u="none" cap="none" strike="noStrike">
                <a:solidFill>
                  <a:schemeClr val="dk2"/>
                </a:solidFill>
                <a:latin typeface="Sue Ellen Francisco"/>
                <a:ea typeface="Sue Ellen Francisco"/>
                <a:cs typeface="Sue Ellen Francisco"/>
                <a:sym typeface="Sue Ellen Francisco"/>
              </a:rPr>
              <a:t>Would you rather have a blue tongue or apply sunscreen on your tongue? </a:t>
            </a:r>
            <a:endParaRPr b="0" i="0" sz="3100" u="none" cap="none" strike="noStrike">
              <a:solidFill>
                <a:schemeClr val="dk2"/>
              </a:solidFill>
              <a:latin typeface="Sue Ellen Francisco"/>
              <a:ea typeface="Sue Ellen Francisco"/>
              <a:cs typeface="Sue Ellen Francisco"/>
              <a:sym typeface="Sue Ellen Francisc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