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ue Ellen Francisco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ueEllenFrancisc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8016521" y="4139534"/>
            <a:ext cx="1521300" cy="2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CA" sz="1800" u="none" cap="none" strike="noStrike">
                <a:solidFill>
                  <a:schemeClr val="dk2"/>
                </a:solidFill>
                <a:latin typeface="Sue Ellen Francisco"/>
                <a:ea typeface="Sue Ellen Francisco"/>
                <a:cs typeface="Sue Ellen Francisco"/>
                <a:sym typeface="Sue Ellen Francisco"/>
              </a:rPr>
              <a:t>Image from Pixabay </a:t>
            </a:r>
            <a:endParaRPr b="0" i="0" sz="1800" u="none" cap="none" strike="noStrike">
              <a:solidFill>
                <a:schemeClr val="dk2"/>
              </a:solidFill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01775" y="152400"/>
            <a:ext cx="5395067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386650" y="849525"/>
            <a:ext cx="2803500" cy="11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b="0" i="0" lang="en-CA" sz="3100" u="none" cap="none" strike="noStrike">
                <a:solidFill>
                  <a:schemeClr val="dk2"/>
                </a:solidFill>
                <a:latin typeface="Sue Ellen Francisco"/>
                <a:ea typeface="Sue Ellen Francisco"/>
                <a:cs typeface="Sue Ellen Francisco"/>
                <a:sym typeface="Sue Ellen Francisco"/>
              </a:rPr>
              <a:t>Would you rather have a blue tongue or apply sunscreen on your tongue? </a:t>
            </a:r>
            <a:endParaRPr b="0" i="0" sz="3100" u="none" cap="none" strike="noStrike">
              <a:solidFill>
                <a:schemeClr val="dk2"/>
              </a:solidFill>
              <a:latin typeface="Sue Ellen Francisco"/>
              <a:ea typeface="Sue Ellen Francisco"/>
              <a:cs typeface="Sue Ellen Francisco"/>
              <a:sym typeface="Sue Ellen Francisc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