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Balsamiq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alsamiqSans-boldItalic.fntdata"/><Relationship Id="rId10" Type="http://schemas.openxmlformats.org/officeDocument/2006/relationships/font" Target="fonts/BalsamiqSans-italic.fntdata"/><Relationship Id="rId9" Type="http://schemas.openxmlformats.org/officeDocument/2006/relationships/font" Target="fonts/Balsamiq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alsamiq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31a57f2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31a57f2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22800" y="163400"/>
            <a:ext cx="8520600" cy="6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3000">
                <a:latin typeface="Balsamiq Sans"/>
                <a:ea typeface="Balsamiq Sans"/>
                <a:cs typeface="Balsamiq Sans"/>
                <a:sym typeface="Balsamiq Sans"/>
              </a:rPr>
              <a:t>SAVE THE PANDAS- STORYBOARD</a:t>
            </a:r>
            <a:endParaRPr sz="30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668375" y="1186000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Image</a:t>
            </a:r>
            <a:r>
              <a:rPr lang="en-CA"/>
              <a:t>: Videos of baby pandas.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Text</a:t>
            </a:r>
            <a:r>
              <a:rPr lang="en-CA"/>
              <a:t>: </a:t>
            </a:r>
            <a:r>
              <a:rPr i="1" lang="en-CA"/>
              <a:t>Help Us Save the Giant Pandas. 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290800" y="1186000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Image</a:t>
            </a:r>
            <a:r>
              <a:rPr lang="en-CA">
                <a:solidFill>
                  <a:schemeClr val="dk1"/>
                </a:solidFill>
              </a:rPr>
              <a:t>: Picture of the Great wall of China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Text</a:t>
            </a:r>
            <a:r>
              <a:rPr lang="en-CA">
                <a:solidFill>
                  <a:schemeClr val="dk1"/>
                </a:solidFill>
              </a:rPr>
              <a:t>: </a:t>
            </a:r>
            <a:r>
              <a:rPr i="1" lang="en-CA">
                <a:solidFill>
                  <a:schemeClr val="dk1"/>
                </a:solidFill>
              </a:rPr>
              <a:t>Pandas are a national treasure in China.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913225" y="1186000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Image</a:t>
            </a:r>
            <a:r>
              <a:rPr lang="en-CA">
                <a:solidFill>
                  <a:schemeClr val="dk1"/>
                </a:solidFill>
              </a:rPr>
              <a:t>: Picture of a bamboo forest.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Text</a:t>
            </a:r>
            <a:r>
              <a:rPr lang="en-CA">
                <a:solidFill>
                  <a:schemeClr val="dk1"/>
                </a:solidFill>
              </a:rPr>
              <a:t>: </a:t>
            </a:r>
            <a:r>
              <a:rPr i="1" lang="en-CA">
                <a:solidFill>
                  <a:schemeClr val="dk1"/>
                </a:solidFill>
              </a:rPr>
              <a:t>Pandas eat mostly bamboo. 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68375" y="3137268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Image</a:t>
            </a:r>
            <a:r>
              <a:rPr lang="en-CA">
                <a:solidFill>
                  <a:schemeClr val="dk1"/>
                </a:solidFill>
              </a:rPr>
              <a:t>: Videos of someone cutting down a tree.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Text</a:t>
            </a:r>
            <a:r>
              <a:rPr lang="en-CA">
                <a:solidFill>
                  <a:schemeClr val="dk1"/>
                </a:solidFill>
              </a:rPr>
              <a:t>: </a:t>
            </a:r>
            <a:r>
              <a:rPr i="1" lang="en-CA">
                <a:solidFill>
                  <a:schemeClr val="dk1"/>
                </a:solidFill>
              </a:rPr>
              <a:t>So, don’t destroy their inhabitat. 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290800" y="3137268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Image</a:t>
            </a:r>
            <a:r>
              <a:rPr lang="en-CA">
                <a:solidFill>
                  <a:schemeClr val="dk1"/>
                </a:solidFill>
              </a:rPr>
              <a:t>: Videos of panda playing. 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Text</a:t>
            </a:r>
            <a:r>
              <a:rPr lang="en-CA">
                <a:solidFill>
                  <a:schemeClr val="dk1"/>
                </a:solidFill>
              </a:rPr>
              <a:t>: </a:t>
            </a:r>
            <a:r>
              <a:rPr i="1" lang="en-CA">
                <a:solidFill>
                  <a:schemeClr val="dk1"/>
                </a:solidFill>
              </a:rPr>
              <a:t>There are only 1800 left in China. 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913225" y="3137268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Image</a:t>
            </a:r>
            <a:r>
              <a:rPr lang="en-CA">
                <a:solidFill>
                  <a:schemeClr val="dk1"/>
                </a:solidFill>
              </a:rPr>
              <a:t>: Image of panda sleeping. 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Text</a:t>
            </a:r>
            <a:r>
              <a:rPr lang="en-CA">
                <a:solidFill>
                  <a:schemeClr val="dk1"/>
                </a:solidFill>
              </a:rPr>
              <a:t>: </a:t>
            </a:r>
            <a:r>
              <a:rPr i="1" lang="en-CA">
                <a:solidFill>
                  <a:schemeClr val="dk1"/>
                </a:solidFill>
              </a:rPr>
              <a:t>Thank you for viewing. 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48" y="1069750"/>
            <a:ext cx="489675" cy="49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200" y="1113350"/>
            <a:ext cx="419150" cy="42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6825" y="1112554"/>
            <a:ext cx="489675" cy="50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125" y="2968900"/>
            <a:ext cx="528900" cy="52887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3232738" y="2995825"/>
            <a:ext cx="348600" cy="348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2211" y="2925305"/>
            <a:ext cx="489674" cy="48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9528" y="3026525"/>
            <a:ext cx="489674" cy="49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4549" y="2"/>
            <a:ext cx="1177754" cy="11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22800" y="163400"/>
            <a:ext cx="8520600" cy="6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3000">
                <a:latin typeface="Balsamiq Sans"/>
                <a:ea typeface="Balsamiq Sans"/>
                <a:cs typeface="Balsamiq Sans"/>
                <a:sym typeface="Balsamiq Sans"/>
              </a:rPr>
              <a:t>SAVE THE MACAWS- </a:t>
            </a:r>
            <a:r>
              <a:rPr lang="en-CA" sz="3000">
                <a:latin typeface="Balsamiq Sans"/>
                <a:ea typeface="Balsamiq Sans"/>
                <a:cs typeface="Balsamiq Sans"/>
                <a:sym typeface="Balsamiq Sans"/>
              </a:rPr>
              <a:t>STORYBOARD</a:t>
            </a:r>
            <a:endParaRPr sz="30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1051" y="-49037"/>
            <a:ext cx="1361251" cy="11187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668375" y="1186000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290800" y="1186000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5913225" y="1186000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68375" y="3137268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3290800" y="3137268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5913225" y="3137268"/>
            <a:ext cx="2339400" cy="141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48" y="1069750"/>
            <a:ext cx="489675" cy="49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199" y="1113352"/>
            <a:ext cx="489675" cy="50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6825" y="1112554"/>
            <a:ext cx="489675" cy="50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125" y="2968900"/>
            <a:ext cx="528900" cy="52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3232738" y="2995825"/>
            <a:ext cx="348600" cy="348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62211" y="2925305"/>
            <a:ext cx="489674" cy="48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9528" y="3026525"/>
            <a:ext cx="489674" cy="49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